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5"/>
  </p:notesMasterIdLst>
  <p:handoutMasterIdLst>
    <p:handoutMasterId r:id="rId36"/>
  </p:handoutMasterIdLst>
  <p:sldIdLst>
    <p:sldId id="312" r:id="rId5"/>
    <p:sldId id="304" r:id="rId6"/>
    <p:sldId id="307" r:id="rId7"/>
    <p:sldId id="323" r:id="rId8"/>
    <p:sldId id="324" r:id="rId9"/>
    <p:sldId id="281" r:id="rId10"/>
    <p:sldId id="282" r:id="rId11"/>
    <p:sldId id="326" r:id="rId12"/>
    <p:sldId id="314" r:id="rId13"/>
    <p:sldId id="325" r:id="rId14"/>
    <p:sldId id="337" r:id="rId15"/>
    <p:sldId id="315" r:id="rId16"/>
    <p:sldId id="331" r:id="rId17"/>
    <p:sldId id="318" r:id="rId18"/>
    <p:sldId id="317" r:id="rId19"/>
    <p:sldId id="330" r:id="rId20"/>
    <p:sldId id="327" r:id="rId21"/>
    <p:sldId id="328" r:id="rId22"/>
    <p:sldId id="329" r:id="rId23"/>
    <p:sldId id="319" r:id="rId24"/>
    <p:sldId id="322" r:id="rId25"/>
    <p:sldId id="338" r:id="rId26"/>
    <p:sldId id="339" r:id="rId27"/>
    <p:sldId id="335" r:id="rId28"/>
    <p:sldId id="340" r:id="rId29"/>
    <p:sldId id="341" r:id="rId30"/>
    <p:sldId id="321" r:id="rId31"/>
    <p:sldId id="332" r:id="rId32"/>
    <p:sldId id="334" r:id="rId33"/>
    <p:sldId id="297" r:id="rId34"/>
  </p:sldIdLst>
  <p:sldSz cx="12192000" cy="6858000"/>
  <p:notesSz cx="13716000" cy="24384000"/>
  <p:defaultTextStyle>
    <a:defPPr rtl="0">
      <a:defRPr lang="fr-FR"/>
    </a:defPPr>
    <a:lvl1pPr marL="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2513" autoAdjust="0"/>
  </p:normalViewPr>
  <p:slideViewPr>
    <p:cSldViewPr snapToGrid="0" snapToObjects="1">
      <p:cViewPr varScale="1">
        <p:scale>
          <a:sx n="115" d="100"/>
          <a:sy n="115" d="100"/>
        </p:scale>
        <p:origin x="1986" y="10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1" d="100"/>
          <a:sy n="31" d="100"/>
        </p:scale>
        <p:origin x="4392" y="1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ed Belhocine" userId="200cc0e2b299676e" providerId="LiveId" clId="{FA5DAC3F-7316-409F-8D90-4DBA913263C0}"/>
    <pc:docChg chg="undo custSel addSld delSld modSld sldOrd">
      <pc:chgData name="Zied Belhocine" userId="200cc0e2b299676e" providerId="LiveId" clId="{FA5DAC3F-7316-409F-8D90-4DBA913263C0}" dt="2025-12-02T15:28:28.893" v="5352" actId="1076"/>
      <pc:docMkLst>
        <pc:docMk/>
      </pc:docMkLst>
      <pc:sldChg chg="addSp delSp modSp mod modNotesTx">
        <pc:chgData name="Zied Belhocine" userId="200cc0e2b299676e" providerId="LiveId" clId="{FA5DAC3F-7316-409F-8D90-4DBA913263C0}" dt="2025-11-27T10:05:24.135" v="4941" actId="20577"/>
        <pc:sldMkLst>
          <pc:docMk/>
          <pc:sldMk cId="2952923800" sldId="281"/>
        </pc:sldMkLst>
        <pc:spChg chg="mod">
          <ac:chgData name="Zied Belhocine" userId="200cc0e2b299676e" providerId="LiveId" clId="{FA5DAC3F-7316-409F-8D90-4DBA913263C0}" dt="2025-11-26T15:58:42.592" v="3034" actId="207"/>
          <ac:spMkLst>
            <pc:docMk/>
            <pc:sldMk cId="2952923800" sldId="281"/>
            <ac:spMk id="2" creationId="{D53B219B-7E3A-7E84-6386-37313F0CFB09}"/>
          </ac:spMkLst>
        </pc:spChg>
        <pc:spChg chg="mod">
          <ac:chgData name="Zied Belhocine" userId="200cc0e2b299676e" providerId="LiveId" clId="{FA5DAC3F-7316-409F-8D90-4DBA913263C0}" dt="2025-11-26T15:58:27.347" v="3033" actId="207"/>
          <ac:spMkLst>
            <pc:docMk/>
            <pc:sldMk cId="2952923800" sldId="281"/>
            <ac:spMk id="3" creationId="{A2E339BF-E6D7-DD0E-AF02-6813852EE723}"/>
          </ac:spMkLst>
        </pc:spChg>
        <pc:picChg chg="del mod">
          <ac:chgData name="Zied Belhocine" userId="200cc0e2b299676e" providerId="LiveId" clId="{FA5DAC3F-7316-409F-8D90-4DBA913263C0}" dt="2025-11-26T15:56:26.240" v="3014" actId="478"/>
          <ac:picMkLst>
            <pc:docMk/>
            <pc:sldMk cId="2952923800" sldId="281"/>
            <ac:picMk id="9" creationId="{AA305DA5-07AB-AE4C-F5A9-ABCBC271797A}"/>
          </ac:picMkLst>
        </pc:picChg>
        <pc:picChg chg="add mod ord">
          <ac:chgData name="Zied Belhocine" userId="200cc0e2b299676e" providerId="LiveId" clId="{FA5DAC3F-7316-409F-8D90-4DBA913263C0}" dt="2025-11-26T15:57:28.452" v="3026" actId="14100"/>
          <ac:picMkLst>
            <pc:docMk/>
            <pc:sldMk cId="2952923800" sldId="281"/>
            <ac:picMk id="13" creationId="{E5CEBF34-E702-269A-30F5-276165599C67}"/>
          </ac:picMkLst>
        </pc:picChg>
        <pc:picChg chg="add del mod">
          <ac:chgData name="Zied Belhocine" userId="200cc0e2b299676e" providerId="LiveId" clId="{FA5DAC3F-7316-409F-8D90-4DBA913263C0}" dt="2025-11-26T15:56:19.340" v="3011" actId="478"/>
          <ac:picMkLst>
            <pc:docMk/>
            <pc:sldMk cId="2952923800" sldId="281"/>
            <ac:picMk id="15" creationId="{98DAD0CA-5144-D2AF-3E92-28F8881CB6C0}"/>
          </ac:picMkLst>
        </pc:picChg>
      </pc:sldChg>
      <pc:sldChg chg="modSp mod">
        <pc:chgData name="Zied Belhocine" userId="200cc0e2b299676e" providerId="LiveId" clId="{FA5DAC3F-7316-409F-8D90-4DBA913263C0}" dt="2025-11-26T22:01:11.895" v="3684" actId="20577"/>
        <pc:sldMkLst>
          <pc:docMk/>
          <pc:sldMk cId="1973173046" sldId="297"/>
        </pc:sldMkLst>
        <pc:spChg chg="mod">
          <ac:chgData name="Zied Belhocine" userId="200cc0e2b299676e" providerId="LiveId" clId="{FA5DAC3F-7316-409F-8D90-4DBA913263C0}" dt="2025-11-26T22:01:11.895" v="3684" actId="20577"/>
          <ac:spMkLst>
            <pc:docMk/>
            <pc:sldMk cId="1973173046" sldId="297"/>
            <ac:spMk id="3" creationId="{D8B5CEF2-E667-BBB5-2EA6-C06F93B6DE12}"/>
          </ac:spMkLst>
        </pc:spChg>
      </pc:sldChg>
      <pc:sldChg chg="mod modShow">
        <pc:chgData name="Zied Belhocine" userId="200cc0e2b299676e" providerId="LiveId" clId="{FA5DAC3F-7316-409F-8D90-4DBA913263C0}" dt="2025-12-02T14:53:05.067" v="5313" actId="729"/>
        <pc:sldMkLst>
          <pc:docMk/>
          <pc:sldMk cId="3913219759" sldId="304"/>
        </pc:sldMkLst>
      </pc:sldChg>
      <pc:sldChg chg="modSp mod modNotesTx">
        <pc:chgData name="Zied Belhocine" userId="200cc0e2b299676e" providerId="LiveId" clId="{FA5DAC3F-7316-409F-8D90-4DBA913263C0}" dt="2025-11-27T09:40:10.706" v="3819" actId="14100"/>
        <pc:sldMkLst>
          <pc:docMk/>
          <pc:sldMk cId="2906491918" sldId="307"/>
        </pc:sldMkLst>
        <pc:spChg chg="mod">
          <ac:chgData name="Zied Belhocine" userId="200cc0e2b299676e" providerId="LiveId" clId="{FA5DAC3F-7316-409F-8D90-4DBA913263C0}" dt="2025-11-27T09:40:07.631" v="3811" actId="207"/>
          <ac:spMkLst>
            <pc:docMk/>
            <pc:sldMk cId="2906491918" sldId="307"/>
            <ac:spMk id="12" creationId="{D2F6E435-C243-FDA3-6840-63ACA0CBD1B2}"/>
          </ac:spMkLst>
        </pc:spChg>
        <pc:spChg chg="mod">
          <ac:chgData name="Zied Belhocine" userId="200cc0e2b299676e" providerId="LiveId" clId="{FA5DAC3F-7316-409F-8D90-4DBA913263C0}" dt="2025-11-27T09:40:07.248" v="3810" actId="207"/>
          <ac:spMkLst>
            <pc:docMk/>
            <pc:sldMk cId="2906491918" sldId="307"/>
            <ac:spMk id="19" creationId="{B9028785-BBD0-618E-49EF-D610D76C0707}"/>
          </ac:spMkLst>
        </pc:spChg>
        <pc:picChg chg="mod ord">
          <ac:chgData name="Zied Belhocine" userId="200cc0e2b299676e" providerId="LiveId" clId="{FA5DAC3F-7316-409F-8D90-4DBA913263C0}" dt="2025-11-27T09:40:10.706" v="3819" actId="14100"/>
          <ac:picMkLst>
            <pc:docMk/>
            <pc:sldMk cId="2906491918" sldId="307"/>
            <ac:picMk id="24" creationId="{66AAE1DA-B021-3909-7604-45B7FABE35F3}"/>
          </ac:picMkLst>
        </pc:picChg>
      </pc:sldChg>
      <pc:sldChg chg="addSp modSp mod">
        <pc:chgData name="Zied Belhocine" userId="200cc0e2b299676e" providerId="LiveId" clId="{FA5DAC3F-7316-409F-8D90-4DBA913263C0}" dt="2025-11-26T15:38:23.950" v="2922" actId="20577"/>
        <pc:sldMkLst>
          <pc:docMk/>
          <pc:sldMk cId="2202437675" sldId="312"/>
        </pc:sldMkLst>
        <pc:spChg chg="mod">
          <ac:chgData name="Zied Belhocine" userId="200cc0e2b299676e" providerId="LiveId" clId="{FA5DAC3F-7316-409F-8D90-4DBA913263C0}" dt="2025-11-26T15:37:30.502" v="2868"/>
          <ac:spMkLst>
            <pc:docMk/>
            <pc:sldMk cId="2202437675" sldId="312"/>
            <ac:spMk id="2" creationId="{4207FF65-A536-F639-8591-ED024C223308}"/>
          </ac:spMkLst>
        </pc:spChg>
        <pc:spChg chg="add mod">
          <ac:chgData name="Zied Belhocine" userId="200cc0e2b299676e" providerId="LiveId" clId="{FA5DAC3F-7316-409F-8D90-4DBA913263C0}" dt="2025-11-26T15:38:23.950" v="2922" actId="20577"/>
          <ac:spMkLst>
            <pc:docMk/>
            <pc:sldMk cId="2202437675" sldId="312"/>
            <ac:spMk id="11" creationId="{02AAF337-8336-5718-EB6A-1DF9A84E7AE5}"/>
          </ac:spMkLst>
        </pc:spChg>
      </pc:sldChg>
      <pc:sldChg chg="modNotesTx">
        <pc:chgData name="Zied Belhocine" userId="200cc0e2b299676e" providerId="LiveId" clId="{FA5DAC3F-7316-409F-8D90-4DBA913263C0}" dt="2025-11-26T14:45:52.813" v="1130" actId="20577"/>
        <pc:sldMkLst>
          <pc:docMk/>
          <pc:sldMk cId="1131718056" sldId="314"/>
        </pc:sldMkLst>
      </pc:sldChg>
      <pc:sldChg chg="addSp delSp modSp mod modNotesTx">
        <pc:chgData name="Zied Belhocine" userId="200cc0e2b299676e" providerId="LiveId" clId="{FA5DAC3F-7316-409F-8D90-4DBA913263C0}" dt="2025-11-26T21:52:50.371" v="3424"/>
        <pc:sldMkLst>
          <pc:docMk/>
          <pc:sldMk cId="2468595790" sldId="315"/>
        </pc:sldMkLst>
        <pc:spChg chg="mod">
          <ac:chgData name="Zied Belhocine" userId="200cc0e2b299676e" providerId="LiveId" clId="{FA5DAC3F-7316-409F-8D90-4DBA913263C0}" dt="2025-11-26T15:26:26.328" v="1976" actId="1076"/>
          <ac:spMkLst>
            <pc:docMk/>
            <pc:sldMk cId="2468595790" sldId="315"/>
            <ac:spMk id="2" creationId="{B28A34A6-22BC-27A4-2C79-EE98A4943B14}"/>
          </ac:spMkLst>
        </pc:spChg>
        <pc:spChg chg="del">
          <ac:chgData name="Zied Belhocine" userId="200cc0e2b299676e" providerId="LiveId" clId="{FA5DAC3F-7316-409F-8D90-4DBA913263C0}" dt="2025-11-26T15:26:28.868" v="1977" actId="478"/>
          <ac:spMkLst>
            <pc:docMk/>
            <pc:sldMk cId="2468595790" sldId="315"/>
            <ac:spMk id="3" creationId="{7267C004-8B72-C872-98FB-00A2A584D055}"/>
          </ac:spMkLst>
        </pc:spChg>
        <pc:spChg chg="add del mod">
          <ac:chgData name="Zied Belhocine" userId="200cc0e2b299676e" providerId="LiveId" clId="{FA5DAC3F-7316-409F-8D90-4DBA913263C0}" dt="2025-11-26T15:18:33.837" v="1624" actId="478"/>
          <ac:spMkLst>
            <pc:docMk/>
            <pc:sldMk cId="2468595790" sldId="315"/>
            <ac:spMk id="7" creationId="{D08E19DB-FF08-3675-EA6F-51068C3A1AF1}"/>
          </ac:spMkLst>
        </pc:spChg>
        <pc:spChg chg="add del mod">
          <ac:chgData name="Zied Belhocine" userId="200cc0e2b299676e" providerId="LiveId" clId="{FA5DAC3F-7316-409F-8D90-4DBA913263C0}" dt="2025-11-26T15:18:35.113" v="1625" actId="478"/>
          <ac:spMkLst>
            <pc:docMk/>
            <pc:sldMk cId="2468595790" sldId="315"/>
            <ac:spMk id="9" creationId="{0D380876-5684-9A74-59FD-66330AA1877B}"/>
          </ac:spMkLst>
        </pc:spChg>
        <pc:spChg chg="del">
          <ac:chgData name="Zied Belhocine" userId="200cc0e2b299676e" providerId="LiveId" clId="{FA5DAC3F-7316-409F-8D90-4DBA913263C0}" dt="2025-11-26T15:18:28.139" v="1621" actId="478"/>
          <ac:spMkLst>
            <pc:docMk/>
            <pc:sldMk cId="2468595790" sldId="315"/>
            <ac:spMk id="16" creationId="{AEF9954A-E263-8A7E-58B1-4D03F7D1BD9B}"/>
          </ac:spMkLst>
        </pc:spChg>
        <pc:spChg chg="del">
          <ac:chgData name="Zied Belhocine" userId="200cc0e2b299676e" providerId="LiveId" clId="{FA5DAC3F-7316-409F-8D90-4DBA913263C0}" dt="2025-11-26T15:18:28.139" v="1621" actId="478"/>
          <ac:spMkLst>
            <pc:docMk/>
            <pc:sldMk cId="2468595790" sldId="315"/>
            <ac:spMk id="17" creationId="{33680A80-5C61-DD02-1119-0565C0AD5372}"/>
          </ac:spMkLst>
        </pc:spChg>
        <pc:spChg chg="add mod">
          <ac:chgData name="Zied Belhocine" userId="200cc0e2b299676e" providerId="LiveId" clId="{FA5DAC3F-7316-409F-8D90-4DBA913263C0}" dt="2025-11-26T15:26:45.461" v="1983" actId="1076"/>
          <ac:spMkLst>
            <pc:docMk/>
            <pc:sldMk cId="2468595790" sldId="315"/>
            <ac:spMk id="18" creationId="{06F95467-93C1-455C-3E96-8A33EB9BB3BE}"/>
          </ac:spMkLst>
        </pc:spChg>
        <pc:spChg chg="add mod">
          <ac:chgData name="Zied Belhocine" userId="200cc0e2b299676e" providerId="LiveId" clId="{FA5DAC3F-7316-409F-8D90-4DBA913263C0}" dt="2025-11-26T16:00:04.219" v="3065" actId="20577"/>
          <ac:spMkLst>
            <pc:docMk/>
            <pc:sldMk cId="2468595790" sldId="315"/>
            <ac:spMk id="20" creationId="{D808CF2D-55CA-CA98-C728-2511CEF3FA27}"/>
          </ac:spMkLst>
        </pc:spChg>
        <pc:picChg chg="add mod ord">
          <ac:chgData name="Zied Belhocine" userId="200cc0e2b299676e" providerId="LiveId" clId="{FA5DAC3F-7316-409F-8D90-4DBA913263C0}" dt="2025-11-26T21:44:54.476" v="3419" actId="14100"/>
          <ac:picMkLst>
            <pc:docMk/>
            <pc:sldMk cId="2468595790" sldId="315"/>
            <ac:picMk id="4" creationId="{FEFDC638-3DDE-F306-03DC-42400B4FB66E}"/>
          </ac:picMkLst>
        </pc:picChg>
        <pc:picChg chg="add mod">
          <ac:chgData name="Zied Belhocine" userId="200cc0e2b299676e" providerId="LiveId" clId="{FA5DAC3F-7316-409F-8D90-4DBA913263C0}" dt="2025-11-26T15:26:31.097" v="1978" actId="1076"/>
          <ac:picMkLst>
            <pc:docMk/>
            <pc:sldMk cId="2468595790" sldId="315"/>
            <ac:picMk id="11" creationId="{F7C469E9-C60A-EC02-FDC0-DDD98123F5FD}"/>
          </ac:picMkLst>
        </pc:picChg>
        <pc:picChg chg="add del mod">
          <ac:chgData name="Zied Belhocine" userId="200cc0e2b299676e" providerId="LiveId" clId="{FA5DAC3F-7316-409F-8D90-4DBA913263C0}" dt="2025-11-26T15:19:57.562" v="1632" actId="478"/>
          <ac:picMkLst>
            <pc:docMk/>
            <pc:sldMk cId="2468595790" sldId="315"/>
            <ac:picMk id="13" creationId="{D168ED32-35DF-3056-8624-E2037D76B221}"/>
          </ac:picMkLst>
        </pc:picChg>
        <pc:picChg chg="add del mod">
          <ac:chgData name="Zied Belhocine" userId="200cc0e2b299676e" providerId="LiveId" clId="{FA5DAC3F-7316-409F-8D90-4DBA913263C0}" dt="2025-11-26T21:44:57.624" v="3420" actId="478"/>
          <ac:picMkLst>
            <pc:docMk/>
            <pc:sldMk cId="2468595790" sldId="315"/>
            <ac:picMk id="15" creationId="{D76950E1-5B15-1219-EB11-1191E5A38C91}"/>
          </ac:picMkLst>
        </pc:picChg>
      </pc:sldChg>
      <pc:sldChg chg="addSp delSp modSp mod">
        <pc:chgData name="Zied Belhocine" userId="200cc0e2b299676e" providerId="LiveId" clId="{FA5DAC3F-7316-409F-8D90-4DBA913263C0}" dt="2025-11-26T21:12:48.958" v="3177" actId="14100"/>
        <pc:sldMkLst>
          <pc:docMk/>
          <pc:sldMk cId="1941619646" sldId="317"/>
        </pc:sldMkLst>
        <pc:spChg chg="del">
          <ac:chgData name="Zied Belhocine" userId="200cc0e2b299676e" providerId="LiveId" clId="{FA5DAC3F-7316-409F-8D90-4DBA913263C0}" dt="2025-11-26T16:05:49.574" v="3133" actId="478"/>
          <ac:spMkLst>
            <pc:docMk/>
            <pc:sldMk cId="1941619646" sldId="317"/>
            <ac:spMk id="3" creationId="{3D55F2D4-C20E-BEBC-1CCF-4449B0456A7E}"/>
          </ac:spMkLst>
        </pc:spChg>
        <pc:spChg chg="del">
          <ac:chgData name="Zied Belhocine" userId="200cc0e2b299676e" providerId="LiveId" clId="{FA5DAC3F-7316-409F-8D90-4DBA913263C0}" dt="2025-11-26T21:12:42.608" v="3175" actId="478"/>
          <ac:spMkLst>
            <pc:docMk/>
            <pc:sldMk cId="1941619646" sldId="317"/>
            <ac:spMk id="4" creationId="{C82CE1B8-1C92-D6D2-444B-652DB90E86D1}"/>
          </ac:spMkLst>
        </pc:spChg>
        <pc:spChg chg="add del mod">
          <ac:chgData name="Zied Belhocine" userId="200cc0e2b299676e" providerId="LiveId" clId="{FA5DAC3F-7316-409F-8D90-4DBA913263C0}" dt="2025-11-26T15:43:00.956" v="2974" actId="478"/>
          <ac:spMkLst>
            <pc:docMk/>
            <pc:sldMk cId="1941619646" sldId="317"/>
            <ac:spMk id="7" creationId="{8B23B8CF-BE1D-E377-4448-091D79E5A73C}"/>
          </ac:spMkLst>
        </pc:spChg>
        <pc:spChg chg="add del mod">
          <ac:chgData name="Zied Belhocine" userId="200cc0e2b299676e" providerId="LiveId" clId="{FA5DAC3F-7316-409F-8D90-4DBA913263C0}" dt="2025-11-26T16:05:34.798" v="3128" actId="478"/>
          <ac:spMkLst>
            <pc:docMk/>
            <pc:sldMk cId="1941619646" sldId="317"/>
            <ac:spMk id="9" creationId="{13281DF9-1F70-DED7-8D0F-39E0499BF2DD}"/>
          </ac:spMkLst>
        </pc:spChg>
        <pc:spChg chg="del">
          <ac:chgData name="Zied Belhocine" userId="200cc0e2b299676e" providerId="LiveId" clId="{FA5DAC3F-7316-409F-8D90-4DBA913263C0}" dt="2025-11-26T15:42:59.057" v="2973" actId="478"/>
          <ac:spMkLst>
            <pc:docMk/>
            <pc:sldMk cId="1941619646" sldId="317"/>
            <ac:spMk id="13" creationId="{58AC0C8B-8A7A-9FAE-2D0F-4D1C3A8C3FA5}"/>
          </ac:spMkLst>
        </pc:spChg>
        <pc:spChg chg="del mod">
          <ac:chgData name="Zied Belhocine" userId="200cc0e2b299676e" providerId="LiveId" clId="{FA5DAC3F-7316-409F-8D90-4DBA913263C0}" dt="2025-11-26T16:05:44.018" v="3129"/>
          <ac:spMkLst>
            <pc:docMk/>
            <pc:sldMk cId="1941619646" sldId="317"/>
            <ac:spMk id="14" creationId="{749C7CD1-A9AA-49E3-6734-AD9546F2DF5B}"/>
          </ac:spMkLst>
        </pc:spChg>
        <pc:spChg chg="add del mod">
          <ac:chgData name="Zied Belhocine" userId="200cc0e2b299676e" providerId="LiveId" clId="{FA5DAC3F-7316-409F-8D90-4DBA913263C0}" dt="2025-11-26T16:05:52.273" v="3134" actId="478"/>
          <ac:spMkLst>
            <pc:docMk/>
            <pc:sldMk cId="1941619646" sldId="317"/>
            <ac:spMk id="16" creationId="{63966B65-04A0-959E-BE06-9D9B97ECA696}"/>
          </ac:spMkLst>
        </pc:spChg>
        <pc:spChg chg="add del mod">
          <ac:chgData name="Zied Belhocine" userId="200cc0e2b299676e" providerId="LiveId" clId="{FA5DAC3F-7316-409F-8D90-4DBA913263C0}" dt="2025-11-26T21:12:40.531" v="3174" actId="478"/>
          <ac:spMkLst>
            <pc:docMk/>
            <pc:sldMk cId="1941619646" sldId="317"/>
            <ac:spMk id="17" creationId="{19955C33-70DE-83C8-D54B-9B7A2973202E}"/>
          </ac:spMkLst>
        </pc:spChg>
        <pc:spChg chg="add del mod">
          <ac:chgData name="Zied Belhocine" userId="200cc0e2b299676e" providerId="LiveId" clId="{FA5DAC3F-7316-409F-8D90-4DBA913263C0}" dt="2025-11-26T21:12:39.607" v="3173" actId="478"/>
          <ac:spMkLst>
            <pc:docMk/>
            <pc:sldMk cId="1941619646" sldId="317"/>
            <ac:spMk id="18" creationId="{E09CCAFA-4FE8-5576-C6B2-2D5624DEBAA8}"/>
          </ac:spMkLst>
        </pc:spChg>
        <pc:spChg chg="add del mod">
          <ac:chgData name="Zied Belhocine" userId="200cc0e2b299676e" providerId="LiveId" clId="{FA5DAC3F-7316-409F-8D90-4DBA913263C0}" dt="2025-11-26T16:07:47.750" v="3166" actId="478"/>
          <ac:spMkLst>
            <pc:docMk/>
            <pc:sldMk cId="1941619646" sldId="317"/>
            <ac:spMk id="20" creationId="{9DE4A309-B062-C8E3-EBAE-2D77D8D58739}"/>
          </ac:spMkLst>
        </pc:spChg>
        <pc:spChg chg="add del mod">
          <ac:chgData name="Zied Belhocine" userId="200cc0e2b299676e" providerId="LiveId" clId="{FA5DAC3F-7316-409F-8D90-4DBA913263C0}" dt="2025-11-26T21:12:38.806" v="3172" actId="478"/>
          <ac:spMkLst>
            <pc:docMk/>
            <pc:sldMk cId="1941619646" sldId="317"/>
            <ac:spMk id="21" creationId="{C265CDCB-B29C-60CC-E4BB-1DA410A6CA8E}"/>
          </ac:spMkLst>
        </pc:spChg>
        <pc:spChg chg="add del mod">
          <ac:chgData name="Zied Belhocine" userId="200cc0e2b299676e" providerId="LiveId" clId="{FA5DAC3F-7316-409F-8D90-4DBA913263C0}" dt="2025-11-26T21:12:37.956" v="3171" actId="478"/>
          <ac:spMkLst>
            <pc:docMk/>
            <pc:sldMk cId="1941619646" sldId="317"/>
            <ac:spMk id="22" creationId="{F9A5D9D4-AE21-5074-D732-57465CDC9FA7}"/>
          </ac:spMkLst>
        </pc:spChg>
        <pc:spChg chg="add del mod">
          <ac:chgData name="Zied Belhocine" userId="200cc0e2b299676e" providerId="LiveId" clId="{FA5DAC3F-7316-409F-8D90-4DBA913263C0}" dt="2025-11-26T21:12:37.356" v="3170" actId="478"/>
          <ac:spMkLst>
            <pc:docMk/>
            <pc:sldMk cId="1941619646" sldId="317"/>
            <ac:spMk id="23" creationId="{D2C2DC15-8568-E348-885B-A2C75A64512A}"/>
          </ac:spMkLst>
        </pc:spChg>
        <pc:spChg chg="add del mod">
          <ac:chgData name="Zied Belhocine" userId="200cc0e2b299676e" providerId="LiveId" clId="{FA5DAC3F-7316-409F-8D90-4DBA913263C0}" dt="2025-11-26T21:12:35.811" v="3169" actId="478"/>
          <ac:spMkLst>
            <pc:docMk/>
            <pc:sldMk cId="1941619646" sldId="317"/>
            <ac:spMk id="24" creationId="{08ABEB00-7744-4FB1-870D-9EED9B83AC18}"/>
          </ac:spMkLst>
        </pc:spChg>
        <pc:picChg chg="del">
          <ac:chgData name="Zied Belhocine" userId="200cc0e2b299676e" providerId="LiveId" clId="{FA5DAC3F-7316-409F-8D90-4DBA913263C0}" dt="2025-11-26T16:05:33.523" v="3127" actId="478"/>
          <ac:picMkLst>
            <pc:docMk/>
            <pc:sldMk cId="1941619646" sldId="317"/>
            <ac:picMk id="10" creationId="{DD0A0899-5B02-CEB5-E5DD-448B169C2377}"/>
          </ac:picMkLst>
        </pc:picChg>
        <pc:picChg chg="add mod">
          <ac:chgData name="Zied Belhocine" userId="200cc0e2b299676e" providerId="LiveId" clId="{FA5DAC3F-7316-409F-8D90-4DBA913263C0}" dt="2025-11-26T21:12:48.958" v="3177" actId="14100"/>
          <ac:picMkLst>
            <pc:docMk/>
            <pc:sldMk cId="1941619646" sldId="317"/>
            <ac:picMk id="12" creationId="{29EB1A6B-5AEB-4BCA-196D-A5E49C674ED2}"/>
          </ac:picMkLst>
        </pc:picChg>
        <pc:picChg chg="add mod">
          <ac:chgData name="Zied Belhocine" userId="200cc0e2b299676e" providerId="LiveId" clId="{FA5DAC3F-7316-409F-8D90-4DBA913263C0}" dt="2025-11-26T16:06:54.700" v="3146"/>
          <ac:picMkLst>
            <pc:docMk/>
            <pc:sldMk cId="1941619646" sldId="317"/>
            <ac:picMk id="19" creationId="{59919B49-2610-792A-C082-462FFFA5B950}"/>
          </ac:picMkLst>
        </pc:picChg>
      </pc:sldChg>
      <pc:sldChg chg="addSp delSp modSp mod ord">
        <pc:chgData name="Zied Belhocine" userId="200cc0e2b299676e" providerId="LiveId" clId="{FA5DAC3F-7316-409F-8D90-4DBA913263C0}" dt="2025-11-26T21:20:01.150" v="3387" actId="20577"/>
        <pc:sldMkLst>
          <pc:docMk/>
          <pc:sldMk cId="4072101725" sldId="318"/>
        </pc:sldMkLst>
        <pc:spChg chg="mod">
          <ac:chgData name="Zied Belhocine" userId="200cc0e2b299676e" providerId="LiveId" clId="{FA5DAC3F-7316-409F-8D90-4DBA913263C0}" dt="2025-11-26T21:18:35.760" v="3239" actId="20577"/>
          <ac:spMkLst>
            <pc:docMk/>
            <pc:sldMk cId="4072101725" sldId="318"/>
            <ac:spMk id="3" creationId="{9443EC8A-1733-CCF7-081F-EB4667CB3285}"/>
          </ac:spMkLst>
        </pc:spChg>
        <pc:spChg chg="del mod">
          <ac:chgData name="Zied Belhocine" userId="200cc0e2b299676e" providerId="LiveId" clId="{FA5DAC3F-7316-409F-8D90-4DBA913263C0}" dt="2025-11-26T21:18:24.780" v="3234"/>
          <ac:spMkLst>
            <pc:docMk/>
            <pc:sldMk cId="4072101725" sldId="318"/>
            <ac:spMk id="4" creationId="{ACE55D3D-AA24-CF53-6679-29B3C83F7646}"/>
          </ac:spMkLst>
        </pc:spChg>
        <pc:spChg chg="add del mod">
          <ac:chgData name="Zied Belhocine" userId="200cc0e2b299676e" providerId="LiveId" clId="{FA5DAC3F-7316-409F-8D90-4DBA913263C0}" dt="2025-11-26T21:15:00.733" v="3215" actId="478"/>
          <ac:spMkLst>
            <pc:docMk/>
            <pc:sldMk cId="4072101725" sldId="318"/>
            <ac:spMk id="8" creationId="{916F171B-98AE-C8C1-6CA0-BED512C37BB3}"/>
          </ac:spMkLst>
        </pc:spChg>
        <pc:spChg chg="add mod">
          <ac:chgData name="Zied Belhocine" userId="200cc0e2b299676e" providerId="LiveId" clId="{FA5DAC3F-7316-409F-8D90-4DBA913263C0}" dt="2025-11-26T21:19:00.957" v="3243" actId="1076"/>
          <ac:spMkLst>
            <pc:docMk/>
            <pc:sldMk cId="4072101725" sldId="318"/>
            <ac:spMk id="13" creationId="{1B6C8177-3AF5-068C-04A1-CF9782FE5AF6}"/>
          </ac:spMkLst>
        </pc:spChg>
        <pc:spChg chg="add mod">
          <ac:chgData name="Zied Belhocine" userId="200cc0e2b299676e" providerId="LiveId" clId="{FA5DAC3F-7316-409F-8D90-4DBA913263C0}" dt="2025-11-26T21:20:01.150" v="3387" actId="20577"/>
          <ac:spMkLst>
            <pc:docMk/>
            <pc:sldMk cId="4072101725" sldId="318"/>
            <ac:spMk id="14" creationId="{46A5A70E-3ED1-72C5-04F2-9C09BA78A42D}"/>
          </ac:spMkLst>
        </pc:spChg>
        <pc:picChg chg="del">
          <ac:chgData name="Zied Belhocine" userId="200cc0e2b299676e" providerId="LiveId" clId="{FA5DAC3F-7316-409F-8D90-4DBA913263C0}" dt="2025-11-26T21:14:58.535" v="3214" actId="478"/>
          <ac:picMkLst>
            <pc:docMk/>
            <pc:sldMk cId="4072101725" sldId="318"/>
            <ac:picMk id="7" creationId="{C570EB79-053B-0283-9D2D-6266701EEDDD}"/>
          </ac:picMkLst>
        </pc:picChg>
        <pc:picChg chg="add mod">
          <ac:chgData name="Zied Belhocine" userId="200cc0e2b299676e" providerId="LiveId" clId="{FA5DAC3F-7316-409F-8D90-4DBA913263C0}" dt="2025-11-26T21:18:44.217" v="3241" actId="1076"/>
          <ac:picMkLst>
            <pc:docMk/>
            <pc:sldMk cId="4072101725" sldId="318"/>
            <ac:picMk id="10" creationId="{1632AADB-9586-0A9A-93F8-A10676B9C9F3}"/>
          </ac:picMkLst>
        </pc:picChg>
        <pc:picChg chg="add mod">
          <ac:chgData name="Zied Belhocine" userId="200cc0e2b299676e" providerId="LiveId" clId="{FA5DAC3F-7316-409F-8D90-4DBA913263C0}" dt="2025-11-26T21:18:40.825" v="3240" actId="1076"/>
          <ac:picMkLst>
            <pc:docMk/>
            <pc:sldMk cId="4072101725" sldId="318"/>
            <ac:picMk id="12" creationId="{47BA80AF-DAA1-4EAC-564D-8B79C41BE680}"/>
          </ac:picMkLst>
        </pc:picChg>
      </pc:sldChg>
      <pc:sldChg chg="addSp delSp modSp mod">
        <pc:chgData name="Zied Belhocine" userId="200cc0e2b299676e" providerId="LiveId" clId="{FA5DAC3F-7316-409F-8D90-4DBA913263C0}" dt="2025-11-27T09:44:30.640" v="3959" actId="14100"/>
        <pc:sldMkLst>
          <pc:docMk/>
          <pc:sldMk cId="3969996159" sldId="319"/>
        </pc:sldMkLst>
        <pc:spChg chg="del">
          <ac:chgData name="Zied Belhocine" userId="200cc0e2b299676e" providerId="LiveId" clId="{FA5DAC3F-7316-409F-8D90-4DBA913263C0}" dt="2025-11-27T09:43:23.725" v="3864" actId="478"/>
          <ac:spMkLst>
            <pc:docMk/>
            <pc:sldMk cId="3969996159" sldId="319"/>
            <ac:spMk id="2" creationId="{A913EEC9-16E3-6C86-97D0-A7EC7EA09CDA}"/>
          </ac:spMkLst>
        </pc:spChg>
        <pc:spChg chg="mod">
          <ac:chgData name="Zied Belhocine" userId="200cc0e2b299676e" providerId="LiveId" clId="{FA5DAC3F-7316-409F-8D90-4DBA913263C0}" dt="2025-11-27T09:44:30.640" v="3959" actId="14100"/>
          <ac:spMkLst>
            <pc:docMk/>
            <pc:sldMk cId="3969996159" sldId="319"/>
            <ac:spMk id="4" creationId="{97DCC342-9FD1-7055-EAAC-008DC851B13F}"/>
          </ac:spMkLst>
        </pc:spChg>
        <pc:spChg chg="mod">
          <ac:chgData name="Zied Belhocine" userId="200cc0e2b299676e" providerId="LiveId" clId="{FA5DAC3F-7316-409F-8D90-4DBA913263C0}" dt="2025-11-27T09:41:07.234" v="3855" actId="20577"/>
          <ac:spMkLst>
            <pc:docMk/>
            <pc:sldMk cId="3969996159" sldId="319"/>
            <ac:spMk id="5" creationId="{2136FCF6-982C-CC37-9625-3EBFC7E7DD13}"/>
          </ac:spMkLst>
        </pc:spChg>
        <pc:spChg chg="add del mod">
          <ac:chgData name="Zied Belhocine" userId="200cc0e2b299676e" providerId="LiveId" clId="{FA5DAC3F-7316-409F-8D90-4DBA913263C0}" dt="2025-11-27T09:43:20.447" v="3863" actId="478"/>
          <ac:spMkLst>
            <pc:docMk/>
            <pc:sldMk cId="3969996159" sldId="319"/>
            <ac:spMk id="10" creationId="{319216F4-EAD4-7062-1849-02DCF24EAD0F}"/>
          </ac:spMkLst>
        </pc:spChg>
        <pc:graphicFrameChg chg="del">
          <ac:chgData name="Zied Belhocine" userId="200cc0e2b299676e" providerId="LiveId" clId="{FA5DAC3F-7316-409F-8D90-4DBA913263C0}" dt="2025-11-27T09:43:18.812" v="3862" actId="478"/>
          <ac:graphicFrameMkLst>
            <pc:docMk/>
            <pc:sldMk cId="3969996159" sldId="319"/>
            <ac:graphicFrameMk id="6" creationId="{4DB3991E-0605-C20E-53AD-D64E13638DA5}"/>
          </ac:graphicFrameMkLst>
        </pc:graphicFrameChg>
        <pc:picChg chg="add mod">
          <ac:chgData name="Zied Belhocine" userId="200cc0e2b299676e" providerId="LiveId" clId="{FA5DAC3F-7316-409F-8D90-4DBA913263C0}" dt="2025-11-27T09:43:29.233" v="3866" actId="1076"/>
          <ac:picMkLst>
            <pc:docMk/>
            <pc:sldMk cId="3969996159" sldId="319"/>
            <ac:picMk id="8" creationId="{483DE08A-550E-EFC3-FB65-55CD88694A31}"/>
          </ac:picMkLst>
        </pc:picChg>
      </pc:sldChg>
      <pc:sldChg chg="addSp delSp modSp mod ord">
        <pc:chgData name="Zied Belhocine" userId="200cc0e2b299676e" providerId="LiveId" clId="{FA5DAC3F-7316-409F-8D90-4DBA913263C0}" dt="2025-11-27T09:54:54.523" v="4139"/>
        <pc:sldMkLst>
          <pc:docMk/>
          <pc:sldMk cId="2498021601" sldId="321"/>
        </pc:sldMkLst>
        <pc:spChg chg="mod">
          <ac:chgData name="Zied Belhocine" userId="200cc0e2b299676e" providerId="LiveId" clId="{FA5DAC3F-7316-409F-8D90-4DBA913263C0}" dt="2025-11-27T09:47:11.379" v="3991" actId="1076"/>
          <ac:spMkLst>
            <pc:docMk/>
            <pc:sldMk cId="2498021601" sldId="321"/>
            <ac:spMk id="3" creationId="{38D62608-F5E4-7EC0-5EF0-4F988DDDEC5B}"/>
          </ac:spMkLst>
        </pc:spChg>
        <pc:spChg chg="add del mod">
          <ac:chgData name="Zied Belhocine" userId="200cc0e2b299676e" providerId="LiveId" clId="{FA5DAC3F-7316-409F-8D90-4DBA913263C0}" dt="2025-11-27T09:46:30.894" v="3979" actId="478"/>
          <ac:spMkLst>
            <pc:docMk/>
            <pc:sldMk cId="2498021601" sldId="321"/>
            <ac:spMk id="6" creationId="{9D02016A-15B1-ED1E-4051-7C6F05F40A27}"/>
          </ac:spMkLst>
        </pc:spChg>
        <pc:spChg chg="add del mod">
          <ac:chgData name="Zied Belhocine" userId="200cc0e2b299676e" providerId="LiveId" clId="{FA5DAC3F-7316-409F-8D90-4DBA913263C0}" dt="2025-11-27T09:46:31.561" v="3980" actId="478"/>
          <ac:spMkLst>
            <pc:docMk/>
            <pc:sldMk cId="2498021601" sldId="321"/>
            <ac:spMk id="8" creationId="{64C3511E-C19B-7439-83F4-9625F789A0C6}"/>
          </ac:spMkLst>
        </pc:spChg>
        <pc:spChg chg="del">
          <ac:chgData name="Zied Belhocine" userId="200cc0e2b299676e" providerId="LiveId" clId="{FA5DAC3F-7316-409F-8D90-4DBA913263C0}" dt="2025-11-27T09:46:28.593" v="3977" actId="478"/>
          <ac:spMkLst>
            <pc:docMk/>
            <pc:sldMk cId="2498021601" sldId="321"/>
            <ac:spMk id="12" creationId="{288BD9B8-D6A6-D55A-830D-4D3CC2DC3933}"/>
          </ac:spMkLst>
        </pc:spChg>
        <pc:spChg chg="del">
          <ac:chgData name="Zied Belhocine" userId="200cc0e2b299676e" providerId="LiveId" clId="{FA5DAC3F-7316-409F-8D90-4DBA913263C0}" dt="2025-11-27T09:46:29.867" v="3978" actId="478"/>
          <ac:spMkLst>
            <pc:docMk/>
            <pc:sldMk cId="2498021601" sldId="321"/>
            <ac:spMk id="13" creationId="{0853098E-C088-D323-4BF2-987893F262F6}"/>
          </ac:spMkLst>
        </pc:spChg>
        <pc:picChg chg="add del mod">
          <ac:chgData name="Zied Belhocine" userId="200cc0e2b299676e" providerId="LiveId" clId="{FA5DAC3F-7316-409F-8D90-4DBA913263C0}" dt="2025-11-27T09:46:55.413" v="3985" actId="478"/>
          <ac:picMkLst>
            <pc:docMk/>
            <pc:sldMk cId="2498021601" sldId="321"/>
            <ac:picMk id="10" creationId="{A58A2950-979A-C64D-886C-5AD34A26329A}"/>
          </ac:picMkLst>
        </pc:picChg>
        <pc:picChg chg="add mod">
          <ac:chgData name="Zied Belhocine" userId="200cc0e2b299676e" providerId="LiveId" clId="{FA5DAC3F-7316-409F-8D90-4DBA913263C0}" dt="2025-11-27T09:47:07.838" v="3990" actId="1076"/>
          <ac:picMkLst>
            <pc:docMk/>
            <pc:sldMk cId="2498021601" sldId="321"/>
            <ac:picMk id="14" creationId="{167D0C29-91D3-932A-8E57-387E65927DBC}"/>
          </ac:picMkLst>
        </pc:picChg>
      </pc:sldChg>
      <pc:sldChg chg="addSp delSp modSp mod modNotesTx">
        <pc:chgData name="Zied Belhocine" userId="200cc0e2b299676e" providerId="LiveId" clId="{FA5DAC3F-7316-409F-8D90-4DBA913263C0}" dt="2025-12-02T14:49:22.755" v="5294" actId="14100"/>
        <pc:sldMkLst>
          <pc:docMk/>
          <pc:sldMk cId="1686213229" sldId="322"/>
        </pc:sldMkLst>
        <pc:spChg chg="mod">
          <ac:chgData name="Zied Belhocine" userId="200cc0e2b299676e" providerId="LiveId" clId="{FA5DAC3F-7316-409F-8D90-4DBA913263C0}" dt="2025-11-27T09:49:27.876" v="4033" actId="1076"/>
          <ac:spMkLst>
            <pc:docMk/>
            <pc:sldMk cId="1686213229" sldId="322"/>
            <ac:spMk id="2" creationId="{4730A324-0737-F0DA-1F7D-10CBE06D7C3F}"/>
          </ac:spMkLst>
        </pc:spChg>
        <pc:spChg chg="add mod">
          <ac:chgData name="Zied Belhocine" userId="200cc0e2b299676e" providerId="LiveId" clId="{FA5DAC3F-7316-409F-8D90-4DBA913263C0}" dt="2025-12-02T14:46:52.185" v="5277" actId="1037"/>
          <ac:spMkLst>
            <pc:docMk/>
            <pc:sldMk cId="1686213229" sldId="322"/>
            <ac:spMk id="3" creationId="{92622D53-57B6-DDF4-0C80-8624068DEC08}"/>
          </ac:spMkLst>
        </pc:spChg>
        <pc:spChg chg="del">
          <ac:chgData name="Zied Belhocine" userId="200cc0e2b299676e" providerId="LiveId" clId="{FA5DAC3F-7316-409F-8D90-4DBA913263C0}" dt="2025-11-27T09:47:53.876" v="4021" actId="478"/>
          <ac:spMkLst>
            <pc:docMk/>
            <pc:sldMk cId="1686213229" sldId="322"/>
            <ac:spMk id="3" creationId="{AC21286A-7B29-3B58-1636-0F45723890AB}"/>
          </ac:spMkLst>
        </pc:spChg>
        <pc:spChg chg="add del mod">
          <ac:chgData name="Zied Belhocine" userId="200cc0e2b299676e" providerId="LiveId" clId="{FA5DAC3F-7316-409F-8D90-4DBA913263C0}" dt="2025-11-27T09:47:22.916" v="3994" actId="478"/>
          <ac:spMkLst>
            <pc:docMk/>
            <pc:sldMk cId="1686213229" sldId="322"/>
            <ac:spMk id="7" creationId="{D4E1B998-19B8-6DFD-3D96-13AD1368923D}"/>
          </ac:spMkLst>
        </pc:spChg>
        <pc:graphicFrameChg chg="del modGraphic">
          <ac:chgData name="Zied Belhocine" userId="200cc0e2b299676e" providerId="LiveId" clId="{FA5DAC3F-7316-409F-8D90-4DBA913263C0}" dt="2025-11-27T09:47:21.328" v="3993" actId="478"/>
          <ac:graphicFrameMkLst>
            <pc:docMk/>
            <pc:sldMk cId="1686213229" sldId="322"/>
            <ac:graphicFrameMk id="5" creationId="{AC0C7FF8-9CAF-6C67-C1E5-AF40401D0B3D}"/>
          </ac:graphicFrameMkLst>
        </pc:graphicFrameChg>
        <pc:picChg chg="add mod">
          <ac:chgData name="Zied Belhocine" userId="200cc0e2b299676e" providerId="LiveId" clId="{FA5DAC3F-7316-409F-8D90-4DBA913263C0}" dt="2025-12-02T14:49:19.985" v="5293" actId="14100"/>
          <ac:picMkLst>
            <pc:docMk/>
            <pc:sldMk cId="1686213229" sldId="322"/>
            <ac:picMk id="4" creationId="{7B053C73-4950-6206-D944-258ABB3EE1D0}"/>
          </ac:picMkLst>
        </pc:picChg>
        <pc:picChg chg="add mod">
          <ac:chgData name="Zied Belhocine" userId="200cc0e2b299676e" providerId="LiveId" clId="{FA5DAC3F-7316-409F-8D90-4DBA913263C0}" dt="2025-12-02T14:49:22.755" v="5294" actId="14100"/>
          <ac:picMkLst>
            <pc:docMk/>
            <pc:sldMk cId="1686213229" sldId="322"/>
            <ac:picMk id="5" creationId="{1617858D-6BB0-F7FA-BEF9-613F5F89C181}"/>
          </ac:picMkLst>
        </pc:picChg>
        <pc:picChg chg="add mod">
          <ac:chgData name="Zied Belhocine" userId="200cc0e2b299676e" providerId="LiveId" clId="{FA5DAC3F-7316-409F-8D90-4DBA913263C0}" dt="2025-11-27T09:48:52.909" v="4023" actId="1076"/>
          <ac:picMkLst>
            <pc:docMk/>
            <pc:sldMk cId="1686213229" sldId="322"/>
            <ac:picMk id="9" creationId="{A5071283-65D0-CB1C-1F6C-205B21B62399}"/>
          </ac:picMkLst>
        </pc:picChg>
        <pc:picChg chg="add mod">
          <ac:chgData name="Zied Belhocine" userId="200cc0e2b299676e" providerId="LiveId" clId="{FA5DAC3F-7316-409F-8D90-4DBA913263C0}" dt="2025-12-02T14:49:05.171" v="5288" actId="1076"/>
          <ac:picMkLst>
            <pc:docMk/>
            <pc:sldMk cId="1686213229" sldId="322"/>
            <ac:picMk id="11" creationId="{62AAEDC4-15F0-8241-F14C-E302BBD97E77}"/>
          </ac:picMkLst>
        </pc:picChg>
        <pc:picChg chg="add del mod">
          <ac:chgData name="Zied Belhocine" userId="200cc0e2b299676e" providerId="LiveId" clId="{FA5DAC3F-7316-409F-8D90-4DBA913263C0}" dt="2025-12-02T14:36:39.091" v="5196" actId="478"/>
          <ac:picMkLst>
            <pc:docMk/>
            <pc:sldMk cId="1686213229" sldId="322"/>
            <ac:picMk id="13" creationId="{BEEF53E9-F5CB-3B92-6EE6-1DD4942932DC}"/>
          </ac:picMkLst>
        </pc:picChg>
        <pc:picChg chg="add del mod">
          <ac:chgData name="Zied Belhocine" userId="200cc0e2b299676e" providerId="LiveId" clId="{FA5DAC3F-7316-409F-8D90-4DBA913263C0}" dt="2025-12-02T14:36:38.544" v="5195" actId="478"/>
          <ac:picMkLst>
            <pc:docMk/>
            <pc:sldMk cId="1686213229" sldId="322"/>
            <ac:picMk id="15" creationId="{A0C220CA-8583-7DBC-4992-42B7748CCDD4}"/>
          </ac:picMkLst>
        </pc:picChg>
        <pc:picChg chg="add del mod">
          <ac:chgData name="Zied Belhocine" userId="200cc0e2b299676e" providerId="LiveId" clId="{FA5DAC3F-7316-409F-8D90-4DBA913263C0}" dt="2025-12-02T14:36:39.492" v="5197" actId="478"/>
          <ac:picMkLst>
            <pc:docMk/>
            <pc:sldMk cId="1686213229" sldId="322"/>
            <ac:picMk id="17" creationId="{E7D78F6B-B509-457B-611C-84FAC5700DC8}"/>
          </ac:picMkLst>
        </pc:picChg>
        <pc:picChg chg="add del mod">
          <ac:chgData name="Zied Belhocine" userId="200cc0e2b299676e" providerId="LiveId" clId="{FA5DAC3F-7316-409F-8D90-4DBA913263C0}" dt="2025-12-02T14:36:40.174" v="5198" actId="478"/>
          <ac:picMkLst>
            <pc:docMk/>
            <pc:sldMk cId="1686213229" sldId="322"/>
            <ac:picMk id="19" creationId="{C5177AE4-B2AB-C1A3-4E1E-19E4E5B70ED6}"/>
          </ac:picMkLst>
        </pc:picChg>
      </pc:sldChg>
      <pc:sldChg chg="modSp mod modNotesTx">
        <pc:chgData name="Zied Belhocine" userId="200cc0e2b299676e" providerId="LiveId" clId="{FA5DAC3F-7316-409F-8D90-4DBA913263C0}" dt="2025-11-27T10:02:01.753" v="4497" actId="20577"/>
        <pc:sldMkLst>
          <pc:docMk/>
          <pc:sldMk cId="2056309113" sldId="323"/>
        </pc:sldMkLst>
        <pc:spChg chg="mod">
          <ac:chgData name="Zied Belhocine" userId="200cc0e2b299676e" providerId="LiveId" clId="{FA5DAC3F-7316-409F-8D90-4DBA913263C0}" dt="2025-11-26T14:47:03.078" v="1139" actId="1076"/>
          <ac:spMkLst>
            <pc:docMk/>
            <pc:sldMk cId="2056309113" sldId="323"/>
            <ac:spMk id="2" creationId="{D53B219B-7E3A-7E84-6386-37313F0CFB09}"/>
          </ac:spMkLst>
        </pc:spChg>
        <pc:spChg chg="mod">
          <ac:chgData name="Zied Belhocine" userId="200cc0e2b299676e" providerId="LiveId" clId="{FA5DAC3F-7316-409F-8D90-4DBA913263C0}" dt="2025-11-26T14:47:15.670" v="1141" actId="1076"/>
          <ac:spMkLst>
            <pc:docMk/>
            <pc:sldMk cId="2056309113" sldId="323"/>
            <ac:spMk id="3" creationId="{A2E339BF-E6D7-DD0E-AF02-6813852EE723}"/>
          </ac:spMkLst>
        </pc:spChg>
        <pc:picChg chg="mod">
          <ac:chgData name="Zied Belhocine" userId="200cc0e2b299676e" providerId="LiveId" clId="{FA5DAC3F-7316-409F-8D90-4DBA913263C0}" dt="2025-11-26T14:47:04.998" v="1140" actId="1076"/>
          <ac:picMkLst>
            <pc:docMk/>
            <pc:sldMk cId="2056309113" sldId="323"/>
            <ac:picMk id="10" creationId="{39DB05F2-EC33-D41B-D9D7-B7BE8680FBE0}"/>
          </ac:picMkLst>
        </pc:picChg>
      </pc:sldChg>
      <pc:sldChg chg="modNotesTx">
        <pc:chgData name="Zied Belhocine" userId="200cc0e2b299676e" providerId="LiveId" clId="{FA5DAC3F-7316-409F-8D90-4DBA913263C0}" dt="2025-11-27T10:04:12.664" v="4804" actId="20577"/>
        <pc:sldMkLst>
          <pc:docMk/>
          <pc:sldMk cId="3442457410" sldId="324"/>
        </pc:sldMkLst>
      </pc:sldChg>
      <pc:sldChg chg="addSp delSp modSp add mod modNotesTx">
        <pc:chgData name="Zied Belhocine" userId="200cc0e2b299676e" providerId="LiveId" clId="{FA5DAC3F-7316-409F-8D90-4DBA913263C0}" dt="2025-11-26T21:26:11.848" v="3408" actId="20577"/>
        <pc:sldMkLst>
          <pc:docMk/>
          <pc:sldMk cId="3491409235" sldId="325"/>
        </pc:sldMkLst>
        <pc:spChg chg="mod">
          <ac:chgData name="Zied Belhocine" userId="200cc0e2b299676e" providerId="LiveId" clId="{FA5DAC3F-7316-409F-8D90-4DBA913263C0}" dt="2025-11-26T14:46:32.507" v="1133" actId="1076"/>
          <ac:spMkLst>
            <pc:docMk/>
            <pc:sldMk cId="3491409235" sldId="325"/>
            <ac:spMk id="2" creationId="{FD5E8954-9BCB-7FD9-A210-38DC54382D45}"/>
          </ac:spMkLst>
        </pc:spChg>
        <pc:spChg chg="add mod">
          <ac:chgData name="Zied Belhocine" userId="200cc0e2b299676e" providerId="LiveId" clId="{FA5DAC3F-7316-409F-8D90-4DBA913263C0}" dt="2025-11-26T21:25:37.968" v="3405" actId="1076"/>
          <ac:spMkLst>
            <pc:docMk/>
            <pc:sldMk cId="3491409235" sldId="325"/>
            <ac:spMk id="11" creationId="{85C57B80-8683-F5E7-2310-DA0CF192F63B}"/>
          </ac:spMkLst>
        </pc:spChg>
        <pc:spChg chg="add mod">
          <ac:chgData name="Zied Belhocine" userId="200cc0e2b299676e" providerId="LiveId" clId="{FA5DAC3F-7316-409F-8D90-4DBA913263C0}" dt="2025-11-26T14:36:45.055" v="364" actId="27636"/>
          <ac:spMkLst>
            <pc:docMk/>
            <pc:sldMk cId="3491409235" sldId="325"/>
            <ac:spMk id="12" creationId="{DEB021A4-DA4C-1623-C2D0-D9A9E8F10BEE}"/>
          </ac:spMkLst>
        </pc:spChg>
        <pc:spChg chg="add mod">
          <ac:chgData name="Zied Belhocine" userId="200cc0e2b299676e" providerId="LiveId" clId="{FA5DAC3F-7316-409F-8D90-4DBA913263C0}" dt="2025-11-26T21:25:42.123" v="3406" actId="14100"/>
          <ac:spMkLst>
            <pc:docMk/>
            <pc:sldMk cId="3491409235" sldId="325"/>
            <ac:spMk id="15" creationId="{64531F48-D5EE-24AA-6014-3C9E2F87908B}"/>
          </ac:spMkLst>
        </pc:spChg>
        <pc:spChg chg="add mod">
          <ac:chgData name="Zied Belhocine" userId="200cc0e2b299676e" providerId="LiveId" clId="{FA5DAC3F-7316-409F-8D90-4DBA913263C0}" dt="2025-11-26T15:24:40.017" v="1803" actId="20577"/>
          <ac:spMkLst>
            <pc:docMk/>
            <pc:sldMk cId="3491409235" sldId="325"/>
            <ac:spMk id="16" creationId="{AE734F6E-EBB7-D4D9-2F4D-D171D26A7967}"/>
          </ac:spMkLst>
        </pc:spChg>
        <pc:picChg chg="add mod">
          <ac:chgData name="Zied Belhocine" userId="200cc0e2b299676e" providerId="LiveId" clId="{FA5DAC3F-7316-409F-8D90-4DBA913263C0}" dt="2025-11-26T21:25:30.258" v="3402" actId="1076"/>
          <ac:picMkLst>
            <pc:docMk/>
            <pc:sldMk cId="3491409235" sldId="325"/>
            <ac:picMk id="4" creationId="{BA6AB3BC-B424-61F9-4575-B76F9489C8EE}"/>
          </ac:picMkLst>
        </pc:picChg>
        <pc:picChg chg="add mod">
          <ac:chgData name="Zied Belhocine" userId="200cc0e2b299676e" providerId="LiveId" clId="{FA5DAC3F-7316-409F-8D90-4DBA913263C0}" dt="2025-11-26T21:25:34.893" v="3404" actId="1076"/>
          <ac:picMkLst>
            <pc:docMk/>
            <pc:sldMk cId="3491409235" sldId="325"/>
            <ac:picMk id="6" creationId="{792A11E1-902C-7919-93D9-EAD29EE66E8D}"/>
          </ac:picMkLst>
        </pc:picChg>
        <pc:picChg chg="add del mod">
          <ac:chgData name="Zied Belhocine" userId="200cc0e2b299676e" providerId="LiveId" clId="{FA5DAC3F-7316-409F-8D90-4DBA913263C0}" dt="2025-11-26T14:31:00.276" v="38" actId="478"/>
          <ac:picMkLst>
            <pc:docMk/>
            <pc:sldMk cId="3491409235" sldId="325"/>
            <ac:picMk id="7" creationId="{827099A6-FA37-27F9-58DA-FE69BE06922D}"/>
          </ac:picMkLst>
        </pc:picChg>
        <pc:picChg chg="del mod">
          <ac:chgData name="Zied Belhocine" userId="200cc0e2b299676e" providerId="LiveId" clId="{FA5DAC3F-7316-409F-8D90-4DBA913263C0}" dt="2025-11-26T14:29:09.574" v="2" actId="478"/>
          <ac:picMkLst>
            <pc:docMk/>
            <pc:sldMk cId="3491409235" sldId="325"/>
            <ac:picMk id="9" creationId="{91485119-B81A-7203-5321-10AAE9E7CC3E}"/>
          </ac:picMkLst>
        </pc:picChg>
        <pc:picChg chg="add del mod">
          <ac:chgData name="Zied Belhocine" userId="200cc0e2b299676e" providerId="LiveId" clId="{FA5DAC3F-7316-409F-8D90-4DBA913263C0}" dt="2025-11-26T14:35:23.604" v="326" actId="478"/>
          <ac:picMkLst>
            <pc:docMk/>
            <pc:sldMk cId="3491409235" sldId="325"/>
            <ac:picMk id="10" creationId="{6EDD79C3-10B4-433A-B0AD-A795CE836C4F}"/>
          </ac:picMkLst>
        </pc:picChg>
        <pc:picChg chg="add mod">
          <ac:chgData name="Zied Belhocine" userId="200cc0e2b299676e" providerId="LiveId" clId="{FA5DAC3F-7316-409F-8D90-4DBA913263C0}" dt="2025-11-26T15:22:47.664" v="1666" actId="1076"/>
          <ac:picMkLst>
            <pc:docMk/>
            <pc:sldMk cId="3491409235" sldId="325"/>
            <ac:picMk id="14" creationId="{B4254973-B053-B79D-36C6-95916DB85088}"/>
          </ac:picMkLst>
        </pc:picChg>
      </pc:sldChg>
      <pc:sldChg chg="addSp delSp modSp add mod ord">
        <pc:chgData name="Zied Belhocine" userId="200cc0e2b299676e" providerId="LiveId" clId="{FA5DAC3F-7316-409F-8D90-4DBA913263C0}" dt="2025-11-26T15:40:18.333" v="2967" actId="1076"/>
        <pc:sldMkLst>
          <pc:docMk/>
          <pc:sldMk cId="3183400092" sldId="326"/>
        </pc:sldMkLst>
        <pc:spChg chg="mod">
          <ac:chgData name="Zied Belhocine" userId="200cc0e2b299676e" providerId="LiveId" clId="{FA5DAC3F-7316-409F-8D90-4DBA913263C0}" dt="2025-11-26T15:40:18.333" v="2967" actId="1076"/>
          <ac:spMkLst>
            <pc:docMk/>
            <pc:sldMk cId="3183400092" sldId="326"/>
            <ac:spMk id="2" creationId="{D53B219B-7E3A-7E84-6386-37313F0CFB09}"/>
          </ac:spMkLst>
        </pc:spChg>
        <pc:spChg chg="del">
          <ac:chgData name="Zied Belhocine" userId="200cc0e2b299676e" providerId="LiveId" clId="{FA5DAC3F-7316-409F-8D90-4DBA913263C0}" dt="2025-11-26T14:49:25.842" v="1189" actId="478"/>
          <ac:spMkLst>
            <pc:docMk/>
            <pc:sldMk cId="3183400092" sldId="326"/>
            <ac:spMk id="3" creationId="{A2E339BF-E6D7-DD0E-AF02-6813852EE723}"/>
          </ac:spMkLst>
        </pc:spChg>
        <pc:spChg chg="add del mod">
          <ac:chgData name="Zied Belhocine" userId="200cc0e2b299676e" providerId="LiveId" clId="{FA5DAC3F-7316-409F-8D90-4DBA913263C0}" dt="2025-11-26T14:55:45.044" v="1195" actId="478"/>
          <ac:spMkLst>
            <pc:docMk/>
            <pc:sldMk cId="3183400092" sldId="326"/>
            <ac:spMk id="6" creationId="{B8CCB8FC-070A-9827-B749-A52E515558DC}"/>
          </ac:spMkLst>
        </pc:spChg>
        <pc:spChg chg="add mod">
          <ac:chgData name="Zied Belhocine" userId="200cc0e2b299676e" providerId="LiveId" clId="{FA5DAC3F-7316-409F-8D90-4DBA913263C0}" dt="2025-11-26T15:10:59.114" v="1616" actId="113"/>
          <ac:spMkLst>
            <pc:docMk/>
            <pc:sldMk cId="3183400092" sldId="326"/>
            <ac:spMk id="18" creationId="{7D2F200D-1A12-4F65-362D-50A0BC135C19}"/>
          </ac:spMkLst>
        </pc:spChg>
        <pc:spChg chg="add mod">
          <ac:chgData name="Zied Belhocine" userId="200cc0e2b299676e" providerId="LiveId" clId="{FA5DAC3F-7316-409F-8D90-4DBA913263C0}" dt="2025-11-26T15:11:01.097" v="1617" actId="113"/>
          <ac:spMkLst>
            <pc:docMk/>
            <pc:sldMk cId="3183400092" sldId="326"/>
            <ac:spMk id="20" creationId="{94C5D299-17E0-51AB-83BD-4C31A33AD69D}"/>
          </ac:spMkLst>
        </pc:spChg>
        <pc:spChg chg="add mod">
          <ac:chgData name="Zied Belhocine" userId="200cc0e2b299676e" providerId="LiveId" clId="{FA5DAC3F-7316-409F-8D90-4DBA913263C0}" dt="2025-11-26T15:11:02.874" v="1618" actId="113"/>
          <ac:spMkLst>
            <pc:docMk/>
            <pc:sldMk cId="3183400092" sldId="326"/>
            <ac:spMk id="21" creationId="{528A8497-5CD0-9B07-32AA-F1AD0681F3DC}"/>
          </ac:spMkLst>
        </pc:spChg>
        <pc:spChg chg="add mod">
          <ac:chgData name="Zied Belhocine" userId="200cc0e2b299676e" providerId="LiveId" clId="{FA5DAC3F-7316-409F-8D90-4DBA913263C0}" dt="2025-11-26T15:11:04.717" v="1619" actId="113"/>
          <ac:spMkLst>
            <pc:docMk/>
            <pc:sldMk cId="3183400092" sldId="326"/>
            <ac:spMk id="22" creationId="{45C3A37C-A60E-D41D-1CF4-7EC3A3F7751A}"/>
          </ac:spMkLst>
        </pc:spChg>
        <pc:spChg chg="add mod">
          <ac:chgData name="Zied Belhocine" userId="200cc0e2b299676e" providerId="LiveId" clId="{FA5DAC3F-7316-409F-8D90-4DBA913263C0}" dt="2025-11-26T15:11:06.675" v="1620" actId="113"/>
          <ac:spMkLst>
            <pc:docMk/>
            <pc:sldMk cId="3183400092" sldId="326"/>
            <ac:spMk id="24" creationId="{364F3BB3-C08A-B295-D455-99E7DD2BF731}"/>
          </ac:spMkLst>
        </pc:spChg>
        <pc:picChg chg="add mod">
          <ac:chgData name="Zied Belhocine" userId="200cc0e2b299676e" providerId="LiveId" clId="{FA5DAC3F-7316-409F-8D90-4DBA913263C0}" dt="2025-11-26T15:10:45.383" v="1614" actId="1076"/>
          <ac:picMkLst>
            <pc:docMk/>
            <pc:sldMk cId="3183400092" sldId="326"/>
            <ac:picMk id="8" creationId="{50F16C90-2D62-67D4-FECC-C588ED9C898B}"/>
          </ac:picMkLst>
        </pc:picChg>
        <pc:picChg chg="del">
          <ac:chgData name="Zied Belhocine" userId="200cc0e2b299676e" providerId="LiveId" clId="{FA5DAC3F-7316-409F-8D90-4DBA913263C0}" dt="2025-11-26T14:49:26.215" v="1190" actId="478"/>
          <ac:picMkLst>
            <pc:docMk/>
            <pc:sldMk cId="3183400092" sldId="326"/>
            <ac:picMk id="9" creationId="{AA305DA5-07AB-AE4C-F5A9-ABCBC271797A}"/>
          </ac:picMkLst>
        </pc:picChg>
        <pc:picChg chg="add mod">
          <ac:chgData name="Zied Belhocine" userId="200cc0e2b299676e" providerId="LiveId" clId="{FA5DAC3F-7316-409F-8D90-4DBA913263C0}" dt="2025-11-26T15:10:41.656" v="1612" actId="1036"/>
          <ac:picMkLst>
            <pc:docMk/>
            <pc:sldMk cId="3183400092" sldId="326"/>
            <ac:picMk id="11" creationId="{7C3B32F2-9A64-6E04-29F9-19F8C820990E}"/>
          </ac:picMkLst>
        </pc:picChg>
        <pc:picChg chg="add mod">
          <ac:chgData name="Zied Belhocine" userId="200cc0e2b299676e" providerId="LiveId" clId="{FA5DAC3F-7316-409F-8D90-4DBA913263C0}" dt="2025-11-26T15:10:41.656" v="1612" actId="1036"/>
          <ac:picMkLst>
            <pc:docMk/>
            <pc:sldMk cId="3183400092" sldId="326"/>
            <ac:picMk id="13" creationId="{70294799-E2B3-D6F1-D59E-3627B0C9B6F8}"/>
          </ac:picMkLst>
        </pc:picChg>
        <pc:picChg chg="add mod">
          <ac:chgData name="Zied Belhocine" userId="200cc0e2b299676e" providerId="LiveId" clId="{FA5DAC3F-7316-409F-8D90-4DBA913263C0}" dt="2025-11-26T15:10:41.656" v="1612" actId="1036"/>
          <ac:picMkLst>
            <pc:docMk/>
            <pc:sldMk cId="3183400092" sldId="326"/>
            <ac:picMk id="15" creationId="{129385FA-866A-BE83-9294-2C2A1FAFD82E}"/>
          </ac:picMkLst>
        </pc:picChg>
        <pc:picChg chg="add mod">
          <ac:chgData name="Zied Belhocine" userId="200cc0e2b299676e" providerId="LiveId" clId="{FA5DAC3F-7316-409F-8D90-4DBA913263C0}" dt="2025-11-26T15:10:41.656" v="1612" actId="1036"/>
          <ac:picMkLst>
            <pc:docMk/>
            <pc:sldMk cId="3183400092" sldId="326"/>
            <ac:picMk id="17" creationId="{26F5B5EB-CC8E-06C8-CD0D-200799BA1D47}"/>
          </ac:picMkLst>
        </pc:picChg>
      </pc:sldChg>
      <pc:sldChg chg="addSp delSp modSp add mod">
        <pc:chgData name="Zied Belhocine" userId="200cc0e2b299676e" providerId="LiveId" clId="{FA5DAC3F-7316-409F-8D90-4DBA913263C0}" dt="2025-11-26T21:13:42.479" v="3197" actId="14100"/>
        <pc:sldMkLst>
          <pc:docMk/>
          <pc:sldMk cId="1992986357" sldId="327"/>
        </pc:sldMkLst>
        <pc:spChg chg="add del mod">
          <ac:chgData name="Zied Belhocine" userId="200cc0e2b299676e" providerId="LiveId" clId="{FA5DAC3F-7316-409F-8D90-4DBA913263C0}" dt="2025-11-26T21:13:31.420" v="3191"/>
          <ac:spMkLst>
            <pc:docMk/>
            <pc:sldMk cId="1992986357" sldId="327"/>
            <ac:spMk id="3" creationId="{2E403AF6-3682-39F0-849F-D06C75A941AB}"/>
          </ac:spMkLst>
        </pc:spChg>
        <pc:picChg chg="add mod">
          <ac:chgData name="Zied Belhocine" userId="200cc0e2b299676e" providerId="LiveId" clId="{FA5DAC3F-7316-409F-8D90-4DBA913263C0}" dt="2025-11-26T21:13:42.479" v="3197" actId="14100"/>
          <ac:picMkLst>
            <pc:docMk/>
            <pc:sldMk cId="1992986357" sldId="327"/>
            <ac:picMk id="6" creationId="{7A6DC373-D56A-F3C4-E688-FC28DB54224A}"/>
          </ac:picMkLst>
        </pc:picChg>
        <pc:picChg chg="del">
          <ac:chgData name="Zied Belhocine" userId="200cc0e2b299676e" providerId="LiveId" clId="{FA5DAC3F-7316-409F-8D90-4DBA913263C0}" dt="2025-11-26T21:13:28.433" v="3190" actId="478"/>
          <ac:picMkLst>
            <pc:docMk/>
            <pc:sldMk cId="1992986357" sldId="327"/>
            <ac:picMk id="12" creationId="{29EB1A6B-5AEB-4BCA-196D-A5E49C674ED2}"/>
          </ac:picMkLst>
        </pc:picChg>
      </pc:sldChg>
      <pc:sldChg chg="addSp delSp modSp add mod">
        <pc:chgData name="Zied Belhocine" userId="200cc0e2b299676e" providerId="LiveId" clId="{FA5DAC3F-7316-409F-8D90-4DBA913263C0}" dt="2025-11-26T21:13:57.074" v="3203" actId="14100"/>
        <pc:sldMkLst>
          <pc:docMk/>
          <pc:sldMk cId="3079532633" sldId="328"/>
        </pc:sldMkLst>
        <pc:spChg chg="add del mod">
          <ac:chgData name="Zied Belhocine" userId="200cc0e2b299676e" providerId="LiveId" clId="{FA5DAC3F-7316-409F-8D90-4DBA913263C0}" dt="2025-11-26T21:13:51.295" v="3199"/>
          <ac:spMkLst>
            <pc:docMk/>
            <pc:sldMk cId="3079532633" sldId="328"/>
            <ac:spMk id="3" creationId="{B16F944E-33AE-7F8E-E40C-03AACD4445A7}"/>
          </ac:spMkLst>
        </pc:spChg>
        <pc:picChg chg="add mod">
          <ac:chgData name="Zied Belhocine" userId="200cc0e2b299676e" providerId="LiveId" clId="{FA5DAC3F-7316-409F-8D90-4DBA913263C0}" dt="2025-11-26T21:13:57.074" v="3203" actId="14100"/>
          <ac:picMkLst>
            <pc:docMk/>
            <pc:sldMk cId="3079532633" sldId="328"/>
            <ac:picMk id="6" creationId="{0B5D8027-36FD-8C0B-A05F-E4406DD6FA73}"/>
          </ac:picMkLst>
        </pc:picChg>
        <pc:picChg chg="del">
          <ac:chgData name="Zied Belhocine" userId="200cc0e2b299676e" providerId="LiveId" clId="{FA5DAC3F-7316-409F-8D90-4DBA913263C0}" dt="2025-11-26T21:13:48.559" v="3198" actId="478"/>
          <ac:picMkLst>
            <pc:docMk/>
            <pc:sldMk cId="3079532633" sldId="328"/>
            <ac:picMk id="12" creationId="{29EB1A6B-5AEB-4BCA-196D-A5E49C674ED2}"/>
          </ac:picMkLst>
        </pc:picChg>
      </pc:sldChg>
      <pc:sldChg chg="addSp delSp modSp add mod">
        <pc:chgData name="Zied Belhocine" userId="200cc0e2b299676e" providerId="LiveId" clId="{FA5DAC3F-7316-409F-8D90-4DBA913263C0}" dt="2025-11-26T21:14:13.258" v="3210" actId="478"/>
        <pc:sldMkLst>
          <pc:docMk/>
          <pc:sldMk cId="4117309541" sldId="329"/>
        </pc:sldMkLst>
        <pc:spChg chg="add del mod">
          <ac:chgData name="Zied Belhocine" userId="200cc0e2b299676e" providerId="LiveId" clId="{FA5DAC3F-7316-409F-8D90-4DBA913263C0}" dt="2025-11-26T21:14:13.258" v="3210" actId="478"/>
          <ac:spMkLst>
            <pc:docMk/>
            <pc:sldMk cId="4117309541" sldId="329"/>
            <ac:spMk id="6" creationId="{5CBC43A8-A5FD-6CB3-E908-5D0C21849037}"/>
          </ac:spMkLst>
        </pc:spChg>
        <pc:picChg chg="add mod">
          <ac:chgData name="Zied Belhocine" userId="200cc0e2b299676e" providerId="LiveId" clId="{FA5DAC3F-7316-409F-8D90-4DBA913263C0}" dt="2025-11-26T21:14:06.334" v="3209" actId="1076"/>
          <ac:picMkLst>
            <pc:docMk/>
            <pc:sldMk cId="4117309541" sldId="329"/>
            <ac:picMk id="3" creationId="{CE085FC8-DC6F-9A69-7A25-7232C8C579F5}"/>
          </ac:picMkLst>
        </pc:picChg>
        <pc:picChg chg="del">
          <ac:chgData name="Zied Belhocine" userId="200cc0e2b299676e" providerId="LiveId" clId="{FA5DAC3F-7316-409F-8D90-4DBA913263C0}" dt="2025-11-26T21:14:04.535" v="3208" actId="478"/>
          <ac:picMkLst>
            <pc:docMk/>
            <pc:sldMk cId="4117309541" sldId="329"/>
            <ac:picMk id="12" creationId="{29EB1A6B-5AEB-4BCA-196D-A5E49C674ED2}"/>
          </ac:picMkLst>
        </pc:picChg>
      </pc:sldChg>
      <pc:sldChg chg="addSp delSp modSp add mod ord">
        <pc:chgData name="Zied Belhocine" userId="200cc0e2b299676e" providerId="LiveId" clId="{FA5DAC3F-7316-409F-8D90-4DBA913263C0}" dt="2025-12-02T15:03:49.857" v="5314" actId="478"/>
        <pc:sldMkLst>
          <pc:docMk/>
          <pc:sldMk cId="1131808019" sldId="330"/>
        </pc:sldMkLst>
        <pc:spChg chg="add del mod">
          <ac:chgData name="Zied Belhocine" userId="200cc0e2b299676e" providerId="LiveId" clId="{FA5DAC3F-7316-409F-8D90-4DBA913263C0}" dt="2025-12-02T15:03:49.857" v="5314" actId="478"/>
          <ac:spMkLst>
            <pc:docMk/>
            <pc:sldMk cId="1131808019" sldId="330"/>
            <ac:spMk id="6" creationId="{048B3EDD-F4E1-1850-A585-AA1A93403810}"/>
          </ac:spMkLst>
        </pc:spChg>
        <pc:picChg chg="add mod">
          <ac:chgData name="Zied Belhocine" userId="200cc0e2b299676e" providerId="LiveId" clId="{FA5DAC3F-7316-409F-8D90-4DBA913263C0}" dt="2025-11-26T21:13:17.616" v="3187" actId="1076"/>
          <ac:picMkLst>
            <pc:docMk/>
            <pc:sldMk cId="1131808019" sldId="330"/>
            <ac:picMk id="3" creationId="{B824F0F0-2740-F75D-98F8-918BE0773C66}"/>
          </ac:picMkLst>
        </pc:picChg>
        <pc:picChg chg="del">
          <ac:chgData name="Zied Belhocine" userId="200cc0e2b299676e" providerId="LiveId" clId="{FA5DAC3F-7316-409F-8D90-4DBA913263C0}" dt="2025-11-26T21:13:13.313" v="3186" actId="478"/>
          <ac:picMkLst>
            <pc:docMk/>
            <pc:sldMk cId="1131808019" sldId="330"/>
            <ac:picMk id="12" creationId="{29EB1A6B-5AEB-4BCA-196D-A5E49C674ED2}"/>
          </ac:picMkLst>
        </pc:picChg>
      </pc:sldChg>
      <pc:sldChg chg="addSp delSp modSp add mod modNotesTx">
        <pc:chgData name="Zied Belhocine" userId="200cc0e2b299676e" providerId="LiveId" clId="{FA5DAC3F-7316-409F-8D90-4DBA913263C0}" dt="2025-11-26T21:59:34.646" v="3625" actId="20577"/>
        <pc:sldMkLst>
          <pc:docMk/>
          <pc:sldMk cId="853307954" sldId="331"/>
        </pc:sldMkLst>
        <pc:spChg chg="add mod">
          <ac:chgData name="Zied Belhocine" userId="200cc0e2b299676e" providerId="LiveId" clId="{FA5DAC3F-7316-409F-8D90-4DBA913263C0}" dt="2025-11-26T21:58:52.484" v="3618" actId="1076"/>
          <ac:spMkLst>
            <pc:docMk/>
            <pc:sldMk cId="853307954" sldId="331"/>
            <ac:spMk id="9" creationId="{359C3D60-3DFC-E466-2296-234AB65B615F}"/>
          </ac:spMkLst>
        </pc:spChg>
        <pc:spChg chg="add mod">
          <ac:chgData name="Zied Belhocine" userId="200cc0e2b299676e" providerId="LiveId" clId="{FA5DAC3F-7316-409F-8D90-4DBA913263C0}" dt="2025-11-26T21:59:26.394" v="3624" actId="20577"/>
          <ac:spMkLst>
            <pc:docMk/>
            <pc:sldMk cId="853307954" sldId="331"/>
            <ac:spMk id="10" creationId="{DE08EBDA-5CF9-52E3-D63D-900A3604B6F4}"/>
          </ac:spMkLst>
        </pc:spChg>
        <pc:spChg chg="del">
          <ac:chgData name="Zied Belhocine" userId="200cc0e2b299676e" providerId="LiveId" clId="{FA5DAC3F-7316-409F-8D90-4DBA913263C0}" dt="2025-11-26T21:54:06.240" v="3429" actId="478"/>
          <ac:spMkLst>
            <pc:docMk/>
            <pc:sldMk cId="853307954" sldId="331"/>
            <ac:spMk id="18" creationId="{06F95467-93C1-455C-3E96-8A33EB9BB3BE}"/>
          </ac:spMkLst>
        </pc:spChg>
        <pc:spChg chg="del">
          <ac:chgData name="Zied Belhocine" userId="200cc0e2b299676e" providerId="LiveId" clId="{FA5DAC3F-7316-409F-8D90-4DBA913263C0}" dt="2025-11-26T21:54:05.166" v="3428" actId="478"/>
          <ac:spMkLst>
            <pc:docMk/>
            <pc:sldMk cId="853307954" sldId="331"/>
            <ac:spMk id="20" creationId="{D808CF2D-55CA-CA98-C728-2511CEF3FA27}"/>
          </ac:spMkLst>
        </pc:spChg>
        <pc:picChg chg="del">
          <ac:chgData name="Zied Belhocine" userId="200cc0e2b299676e" providerId="LiveId" clId="{FA5DAC3F-7316-409F-8D90-4DBA913263C0}" dt="2025-11-26T21:54:03.839" v="3427" actId="478"/>
          <ac:picMkLst>
            <pc:docMk/>
            <pc:sldMk cId="853307954" sldId="331"/>
            <ac:picMk id="4" creationId="{FEFDC638-3DDE-F306-03DC-42400B4FB66E}"/>
          </ac:picMkLst>
        </pc:picChg>
        <pc:picChg chg="add mod">
          <ac:chgData name="Zied Belhocine" userId="200cc0e2b299676e" providerId="LiveId" clId="{FA5DAC3F-7316-409F-8D90-4DBA913263C0}" dt="2025-11-26T21:58:56.319" v="3619" actId="1076"/>
          <ac:picMkLst>
            <pc:docMk/>
            <pc:sldMk cId="853307954" sldId="331"/>
            <ac:picMk id="6" creationId="{28D644A1-C9F4-E83B-37E2-D6D728A6613F}"/>
          </ac:picMkLst>
        </pc:picChg>
        <pc:picChg chg="add mod">
          <ac:chgData name="Zied Belhocine" userId="200cc0e2b299676e" providerId="LiveId" clId="{FA5DAC3F-7316-409F-8D90-4DBA913263C0}" dt="2025-11-26T21:57:12.148" v="3437" actId="1076"/>
          <ac:picMkLst>
            <pc:docMk/>
            <pc:sldMk cId="853307954" sldId="331"/>
            <ac:picMk id="8" creationId="{5E701293-45E5-40ED-76F9-2EE8735789E0}"/>
          </ac:picMkLst>
        </pc:picChg>
        <pc:picChg chg="del">
          <ac:chgData name="Zied Belhocine" userId="200cc0e2b299676e" providerId="LiveId" clId="{FA5DAC3F-7316-409F-8D90-4DBA913263C0}" dt="2025-11-26T21:54:02.515" v="3426" actId="478"/>
          <ac:picMkLst>
            <pc:docMk/>
            <pc:sldMk cId="853307954" sldId="331"/>
            <ac:picMk id="11" creationId="{F7C469E9-C60A-EC02-FDC0-DDD98123F5FD}"/>
          </ac:picMkLst>
        </pc:picChg>
      </pc:sldChg>
      <pc:sldChg chg="addSp delSp modSp add mod ord modNotesTx">
        <pc:chgData name="Zied Belhocine" userId="200cc0e2b299676e" providerId="LiveId" clId="{FA5DAC3F-7316-409F-8D90-4DBA913263C0}" dt="2025-11-28T13:27:26.655" v="5191" actId="1076"/>
        <pc:sldMkLst>
          <pc:docMk/>
          <pc:sldMk cId="3883290169" sldId="332"/>
        </pc:sldMkLst>
        <pc:picChg chg="add mod">
          <ac:chgData name="Zied Belhocine" userId="200cc0e2b299676e" providerId="LiveId" clId="{FA5DAC3F-7316-409F-8D90-4DBA913263C0}" dt="2025-11-28T13:20:39.427" v="5076" actId="1076"/>
          <ac:picMkLst>
            <pc:docMk/>
            <pc:sldMk cId="3883290169" sldId="332"/>
            <ac:picMk id="6" creationId="{37812E50-65D9-237C-B3CC-817CE1A64800}"/>
          </ac:picMkLst>
        </pc:picChg>
        <pc:picChg chg="add del mod">
          <ac:chgData name="Zied Belhocine" userId="200cc0e2b299676e" providerId="LiveId" clId="{FA5DAC3F-7316-409F-8D90-4DBA913263C0}" dt="2025-11-28T13:26:07.795" v="5170" actId="21"/>
          <ac:picMkLst>
            <pc:docMk/>
            <pc:sldMk cId="3883290169" sldId="332"/>
            <ac:picMk id="7" creationId="{6F3991DD-160B-343E-1E7E-1F2401D920CE}"/>
          </ac:picMkLst>
        </pc:picChg>
        <pc:picChg chg="add del mod">
          <ac:chgData name="Zied Belhocine" userId="200cc0e2b299676e" providerId="LiveId" clId="{FA5DAC3F-7316-409F-8D90-4DBA913263C0}" dt="2025-11-28T13:26:43.334" v="5176" actId="478"/>
          <ac:picMkLst>
            <pc:docMk/>
            <pc:sldMk cId="3883290169" sldId="332"/>
            <ac:picMk id="8" creationId="{6F3991DD-160B-343E-1E7E-1F2401D920CE}"/>
          </ac:picMkLst>
        </pc:picChg>
        <pc:picChg chg="add mod">
          <ac:chgData name="Zied Belhocine" userId="200cc0e2b299676e" providerId="LiveId" clId="{FA5DAC3F-7316-409F-8D90-4DBA913263C0}" dt="2025-11-28T13:26:48.704" v="5179" actId="1076"/>
          <ac:picMkLst>
            <pc:docMk/>
            <pc:sldMk cId="3883290169" sldId="332"/>
            <ac:picMk id="10" creationId="{BB3279F6-42A4-5225-CFA7-6ED66EC06075}"/>
          </ac:picMkLst>
        </pc:picChg>
        <pc:picChg chg="add del mod">
          <ac:chgData name="Zied Belhocine" userId="200cc0e2b299676e" providerId="LiveId" clId="{FA5DAC3F-7316-409F-8D90-4DBA913263C0}" dt="2025-11-28T13:27:22.132" v="5188" actId="478"/>
          <ac:picMkLst>
            <pc:docMk/>
            <pc:sldMk cId="3883290169" sldId="332"/>
            <ac:picMk id="12" creationId="{06070C60-381A-DF58-8D77-F36145D6E078}"/>
          </ac:picMkLst>
        </pc:picChg>
        <pc:picChg chg="del">
          <ac:chgData name="Zied Belhocine" userId="200cc0e2b299676e" providerId="LiveId" clId="{FA5DAC3F-7316-409F-8D90-4DBA913263C0}" dt="2025-11-27T09:52:33.466" v="4086" actId="478"/>
          <ac:picMkLst>
            <pc:docMk/>
            <pc:sldMk cId="3883290169" sldId="332"/>
            <ac:picMk id="14" creationId="{167D0C29-91D3-932A-8E57-387E65927DBC}"/>
          </ac:picMkLst>
        </pc:picChg>
        <pc:picChg chg="add mod">
          <ac:chgData name="Zied Belhocine" userId="200cc0e2b299676e" providerId="LiveId" clId="{FA5DAC3F-7316-409F-8D90-4DBA913263C0}" dt="2025-11-28T13:27:26.655" v="5191" actId="1076"/>
          <ac:picMkLst>
            <pc:docMk/>
            <pc:sldMk cId="3883290169" sldId="332"/>
            <ac:picMk id="14" creationId="{CC2A2D8C-6C8E-690E-2ABC-63B4A954B988}"/>
          </ac:picMkLst>
        </pc:picChg>
      </pc:sldChg>
      <pc:sldChg chg="addSp delSp modSp add del mod ord">
        <pc:chgData name="Zied Belhocine" userId="200cc0e2b299676e" providerId="LiveId" clId="{FA5DAC3F-7316-409F-8D90-4DBA913263C0}" dt="2025-11-28T13:07:58.038" v="5047" actId="47"/>
        <pc:sldMkLst>
          <pc:docMk/>
          <pc:sldMk cId="2213040125" sldId="333"/>
        </pc:sldMkLst>
        <pc:picChg chg="add mod">
          <ac:chgData name="Zied Belhocine" userId="200cc0e2b299676e" providerId="LiveId" clId="{FA5DAC3F-7316-409F-8D90-4DBA913263C0}" dt="2025-11-27T09:53:03.032" v="4094" actId="1076"/>
          <ac:picMkLst>
            <pc:docMk/>
            <pc:sldMk cId="2213040125" sldId="333"/>
            <ac:picMk id="6" creationId="{2BABE33F-E848-F789-9CE3-8618532343B6}"/>
          </ac:picMkLst>
        </pc:picChg>
        <pc:picChg chg="del">
          <ac:chgData name="Zied Belhocine" userId="200cc0e2b299676e" providerId="LiveId" clId="{FA5DAC3F-7316-409F-8D90-4DBA913263C0}" dt="2025-11-27T09:52:41.693" v="4088" actId="478"/>
          <ac:picMkLst>
            <pc:docMk/>
            <pc:sldMk cId="2213040125" sldId="333"/>
            <ac:picMk id="14" creationId="{167D0C29-91D3-932A-8E57-387E65927DBC}"/>
          </ac:picMkLst>
        </pc:picChg>
      </pc:sldChg>
      <pc:sldChg chg="addSp delSp modSp add mod modNotesTx">
        <pc:chgData name="Zied Belhocine" userId="200cc0e2b299676e" providerId="LiveId" clId="{FA5DAC3F-7316-409F-8D90-4DBA913263C0}" dt="2025-11-28T10:02:29.560" v="4942"/>
        <pc:sldMkLst>
          <pc:docMk/>
          <pc:sldMk cId="2154309652" sldId="334"/>
        </pc:sldMkLst>
        <pc:spChg chg="mod">
          <ac:chgData name="Zied Belhocine" userId="200cc0e2b299676e" providerId="LiveId" clId="{FA5DAC3F-7316-409F-8D90-4DBA913263C0}" dt="2025-11-27T09:53:34.612" v="4130" actId="1076"/>
          <ac:spMkLst>
            <pc:docMk/>
            <pc:sldMk cId="2154309652" sldId="334"/>
            <ac:spMk id="2" creationId="{4730A324-0737-F0DA-1F7D-10CBE06D7C3F}"/>
          </ac:spMkLst>
        </pc:spChg>
        <pc:picChg chg="add mod">
          <ac:chgData name="Zied Belhocine" userId="200cc0e2b299676e" providerId="LiveId" clId="{FA5DAC3F-7316-409F-8D90-4DBA913263C0}" dt="2025-11-27T09:54:04.895" v="4134" actId="1076"/>
          <ac:picMkLst>
            <pc:docMk/>
            <pc:sldMk cId="2154309652" sldId="334"/>
            <ac:picMk id="4" creationId="{3FEA0860-31BA-DD64-CBF3-1BCA0DB2E41E}"/>
          </ac:picMkLst>
        </pc:picChg>
        <pc:picChg chg="add mod">
          <ac:chgData name="Zied Belhocine" userId="200cc0e2b299676e" providerId="LiveId" clId="{FA5DAC3F-7316-409F-8D90-4DBA913263C0}" dt="2025-11-27T09:54:36.219" v="4137" actId="1076"/>
          <ac:picMkLst>
            <pc:docMk/>
            <pc:sldMk cId="2154309652" sldId="334"/>
            <ac:picMk id="7" creationId="{6D3A74AF-DECC-0D74-8E68-AF7BF17E5349}"/>
          </ac:picMkLst>
        </pc:picChg>
        <pc:picChg chg="del">
          <ac:chgData name="Zied Belhocine" userId="200cc0e2b299676e" providerId="LiveId" clId="{FA5DAC3F-7316-409F-8D90-4DBA913263C0}" dt="2025-11-27T09:53:22.450" v="4096" actId="478"/>
          <ac:picMkLst>
            <pc:docMk/>
            <pc:sldMk cId="2154309652" sldId="334"/>
            <ac:picMk id="9" creationId="{A5071283-65D0-CB1C-1F6C-205B21B62399}"/>
          </ac:picMkLst>
        </pc:picChg>
        <pc:picChg chg="del">
          <ac:chgData name="Zied Belhocine" userId="200cc0e2b299676e" providerId="LiveId" clId="{FA5DAC3F-7316-409F-8D90-4DBA913263C0}" dt="2025-11-27T09:53:22.779" v="4097" actId="478"/>
          <ac:picMkLst>
            <pc:docMk/>
            <pc:sldMk cId="2154309652" sldId="334"/>
            <ac:picMk id="11" creationId="{62AAEDC4-15F0-8241-F14C-E302BBD97E77}"/>
          </ac:picMkLst>
        </pc:picChg>
        <pc:picChg chg="del">
          <ac:chgData name="Zied Belhocine" userId="200cc0e2b299676e" providerId="LiveId" clId="{FA5DAC3F-7316-409F-8D90-4DBA913263C0}" dt="2025-11-27T09:53:23.439" v="4098" actId="478"/>
          <ac:picMkLst>
            <pc:docMk/>
            <pc:sldMk cId="2154309652" sldId="334"/>
            <ac:picMk id="13" creationId="{BEEF53E9-F5CB-3B92-6EE6-1DD4942932DC}"/>
          </ac:picMkLst>
        </pc:picChg>
        <pc:picChg chg="del">
          <ac:chgData name="Zied Belhocine" userId="200cc0e2b299676e" providerId="LiveId" clId="{FA5DAC3F-7316-409F-8D90-4DBA913263C0}" dt="2025-11-27T09:53:23.850" v="4099" actId="478"/>
          <ac:picMkLst>
            <pc:docMk/>
            <pc:sldMk cId="2154309652" sldId="334"/>
            <ac:picMk id="15" creationId="{A0C220CA-8583-7DBC-4992-42B7748CCDD4}"/>
          </ac:picMkLst>
        </pc:picChg>
        <pc:picChg chg="del">
          <ac:chgData name="Zied Belhocine" userId="200cc0e2b299676e" providerId="LiveId" clId="{FA5DAC3F-7316-409F-8D90-4DBA913263C0}" dt="2025-11-27T09:53:24.235" v="4100" actId="478"/>
          <ac:picMkLst>
            <pc:docMk/>
            <pc:sldMk cId="2154309652" sldId="334"/>
            <ac:picMk id="17" creationId="{E7D78F6B-B509-457B-611C-84FAC5700DC8}"/>
          </ac:picMkLst>
        </pc:picChg>
        <pc:picChg chg="del">
          <ac:chgData name="Zied Belhocine" userId="200cc0e2b299676e" providerId="LiveId" clId="{FA5DAC3F-7316-409F-8D90-4DBA913263C0}" dt="2025-11-27T09:53:24.580" v="4101" actId="478"/>
          <ac:picMkLst>
            <pc:docMk/>
            <pc:sldMk cId="2154309652" sldId="334"/>
            <ac:picMk id="19" creationId="{C5177AE4-B2AB-C1A3-4E1E-19E4E5B70ED6}"/>
          </ac:picMkLst>
        </pc:picChg>
      </pc:sldChg>
      <pc:sldChg chg="addSp delSp modSp add mod">
        <pc:chgData name="Zied Belhocine" userId="200cc0e2b299676e" providerId="LiveId" clId="{FA5DAC3F-7316-409F-8D90-4DBA913263C0}" dt="2025-12-02T15:24:31.448" v="5333" actId="1076"/>
        <pc:sldMkLst>
          <pc:docMk/>
          <pc:sldMk cId="1184030367" sldId="335"/>
        </pc:sldMkLst>
        <pc:spChg chg="add mod">
          <ac:chgData name="Zied Belhocine" userId="200cc0e2b299676e" providerId="LiveId" clId="{FA5DAC3F-7316-409F-8D90-4DBA913263C0}" dt="2025-12-02T15:22:59.216" v="5315"/>
          <ac:spMkLst>
            <pc:docMk/>
            <pc:sldMk cId="1184030367" sldId="335"/>
            <ac:spMk id="4" creationId="{5816105D-C977-243A-5E78-50AE2828BE0E}"/>
          </ac:spMkLst>
        </pc:spChg>
        <pc:picChg chg="add mod">
          <ac:chgData name="Zied Belhocine" userId="200cc0e2b299676e" providerId="LiveId" clId="{FA5DAC3F-7316-409F-8D90-4DBA913263C0}" dt="2025-12-02T15:24:31.448" v="5333" actId="1076"/>
          <ac:picMkLst>
            <pc:docMk/>
            <pc:sldMk cId="1184030367" sldId="335"/>
            <ac:picMk id="3" creationId="{B3B343C6-A4B4-F014-1B2F-AEDADD89F2F2}"/>
          </ac:picMkLst>
        </pc:picChg>
        <pc:picChg chg="add del mod">
          <ac:chgData name="Zied Belhocine" userId="200cc0e2b299676e" providerId="LiveId" clId="{FA5DAC3F-7316-409F-8D90-4DBA913263C0}" dt="2025-11-28T13:20:06.177" v="5072" actId="478"/>
          <ac:picMkLst>
            <pc:docMk/>
            <pc:sldMk cId="1184030367" sldId="335"/>
            <ac:picMk id="5" creationId="{30B722DD-C62A-1772-43E1-0BC662CE2796}"/>
          </ac:picMkLst>
        </pc:picChg>
        <pc:picChg chg="add del mod">
          <ac:chgData name="Zied Belhocine" userId="200cc0e2b299676e" providerId="LiveId" clId="{FA5DAC3F-7316-409F-8D90-4DBA913263C0}" dt="2025-11-28T13:19:29.533" v="5061" actId="478"/>
          <ac:picMkLst>
            <pc:docMk/>
            <pc:sldMk cId="1184030367" sldId="335"/>
            <ac:picMk id="7" creationId="{3E0919BE-C0D7-0AD2-C647-BCDBCA97550C}"/>
          </ac:picMkLst>
        </pc:picChg>
        <pc:picChg chg="add mod">
          <ac:chgData name="Zied Belhocine" userId="200cc0e2b299676e" providerId="LiveId" clId="{FA5DAC3F-7316-409F-8D90-4DBA913263C0}" dt="2025-12-02T15:24:29.922" v="5332" actId="1076"/>
          <ac:picMkLst>
            <pc:docMk/>
            <pc:sldMk cId="1184030367" sldId="335"/>
            <ac:picMk id="10" creationId="{C3BE5FF7-3CDE-1384-F031-D89063C1A191}"/>
          </ac:picMkLst>
        </pc:picChg>
        <pc:picChg chg="del">
          <ac:chgData name="Zied Belhocine" userId="200cc0e2b299676e" providerId="LiveId" clId="{FA5DAC3F-7316-409F-8D90-4DBA913263C0}" dt="2025-11-28T13:08:04.004" v="5048" actId="478"/>
          <ac:picMkLst>
            <pc:docMk/>
            <pc:sldMk cId="1184030367" sldId="335"/>
            <ac:picMk id="11" creationId="{62AAEDC4-15F0-8241-F14C-E302BBD97E77}"/>
          </ac:picMkLst>
        </pc:picChg>
        <pc:picChg chg="del">
          <ac:chgData name="Zied Belhocine" userId="200cc0e2b299676e" providerId="LiveId" clId="{FA5DAC3F-7316-409F-8D90-4DBA913263C0}" dt="2025-11-27T09:57:03.429" v="4157" actId="478"/>
          <ac:picMkLst>
            <pc:docMk/>
            <pc:sldMk cId="1184030367" sldId="335"/>
            <ac:picMk id="13" creationId="{BEEF53E9-F5CB-3B92-6EE6-1DD4942932DC}"/>
          </ac:picMkLst>
        </pc:picChg>
        <pc:picChg chg="add del mod">
          <ac:chgData name="Zied Belhocine" userId="200cc0e2b299676e" providerId="LiveId" clId="{FA5DAC3F-7316-409F-8D90-4DBA913263C0}" dt="2025-12-02T15:24:04.270" v="5320" actId="478"/>
          <ac:picMkLst>
            <pc:docMk/>
            <pc:sldMk cId="1184030367" sldId="335"/>
            <ac:picMk id="13" creationId="{C06A3ED3-FE13-124A-F333-03005CBD5891}"/>
          </ac:picMkLst>
        </pc:picChg>
        <pc:picChg chg="del">
          <ac:chgData name="Zied Belhocine" userId="200cc0e2b299676e" providerId="LiveId" clId="{FA5DAC3F-7316-409F-8D90-4DBA913263C0}" dt="2025-11-27T09:57:03.751" v="4158" actId="478"/>
          <ac:picMkLst>
            <pc:docMk/>
            <pc:sldMk cId="1184030367" sldId="335"/>
            <ac:picMk id="15" creationId="{A0C220CA-8583-7DBC-4992-42B7748CCDD4}"/>
          </ac:picMkLst>
        </pc:picChg>
        <pc:picChg chg="del">
          <ac:chgData name="Zied Belhocine" userId="200cc0e2b299676e" providerId="LiveId" clId="{FA5DAC3F-7316-409F-8D90-4DBA913263C0}" dt="2025-11-27T09:56:55.585" v="4153" actId="478"/>
          <ac:picMkLst>
            <pc:docMk/>
            <pc:sldMk cId="1184030367" sldId="335"/>
            <ac:picMk id="17" creationId="{E7D78F6B-B509-457B-611C-84FAC5700DC8}"/>
          </ac:picMkLst>
        </pc:picChg>
        <pc:picChg chg="del mod">
          <ac:chgData name="Zied Belhocine" userId="200cc0e2b299676e" providerId="LiveId" clId="{FA5DAC3F-7316-409F-8D90-4DBA913263C0}" dt="2025-11-27T09:57:09.279" v="4161" actId="478"/>
          <ac:picMkLst>
            <pc:docMk/>
            <pc:sldMk cId="1184030367" sldId="335"/>
            <ac:picMk id="19" creationId="{C5177AE4-B2AB-C1A3-4E1E-19E4E5B70ED6}"/>
          </ac:picMkLst>
        </pc:picChg>
      </pc:sldChg>
      <pc:sldChg chg="addSp delSp modSp add del mod">
        <pc:chgData name="Zied Belhocine" userId="200cc0e2b299676e" providerId="LiveId" clId="{FA5DAC3F-7316-409F-8D90-4DBA913263C0}" dt="2025-11-28T13:20:26.912" v="5075" actId="47"/>
        <pc:sldMkLst>
          <pc:docMk/>
          <pc:sldMk cId="934445708" sldId="336"/>
        </pc:sldMkLst>
        <pc:spChg chg="del">
          <ac:chgData name="Zied Belhocine" userId="200cc0e2b299676e" providerId="LiveId" clId="{FA5DAC3F-7316-409F-8D90-4DBA913263C0}" dt="2025-11-28T10:03:36.337" v="4947" actId="478"/>
          <ac:spMkLst>
            <pc:docMk/>
            <pc:sldMk cId="934445708" sldId="336"/>
            <ac:spMk id="2" creationId="{1DCFAD14-1AAA-8CDA-A49B-523FD6C66F35}"/>
          </ac:spMkLst>
        </pc:spChg>
        <pc:spChg chg="del">
          <ac:chgData name="Zied Belhocine" userId="200cc0e2b299676e" providerId="LiveId" clId="{FA5DAC3F-7316-409F-8D90-4DBA913263C0}" dt="2025-11-28T10:03:30.815" v="4945" actId="478"/>
          <ac:spMkLst>
            <pc:docMk/>
            <pc:sldMk cId="934445708" sldId="336"/>
            <ac:spMk id="3" creationId="{38D62608-F5E4-7EC0-5EF0-4F988DDDEC5B}"/>
          </ac:spMkLst>
        </pc:spChg>
        <pc:spChg chg="add del mod">
          <ac:chgData name="Zied Belhocine" userId="200cc0e2b299676e" providerId="LiveId" clId="{FA5DAC3F-7316-409F-8D90-4DBA913263C0}" dt="2025-11-28T10:03:31.964" v="4946" actId="478"/>
          <ac:spMkLst>
            <pc:docMk/>
            <pc:sldMk cId="934445708" sldId="336"/>
            <ac:spMk id="7" creationId="{F6A4C962-5D33-19D0-3BDF-82E453E93004}"/>
          </ac:spMkLst>
        </pc:spChg>
        <pc:picChg chg="del">
          <ac:chgData name="Zied Belhocine" userId="200cc0e2b299676e" providerId="LiveId" clId="{FA5DAC3F-7316-409F-8D90-4DBA913263C0}" dt="2025-11-28T10:03:29.364" v="4944" actId="478"/>
          <ac:picMkLst>
            <pc:docMk/>
            <pc:sldMk cId="934445708" sldId="336"/>
            <ac:picMk id="6" creationId="{37812E50-65D9-237C-B3CC-817CE1A64800}"/>
          </ac:picMkLst>
        </pc:picChg>
        <pc:picChg chg="add mod">
          <ac:chgData name="Zied Belhocine" userId="200cc0e2b299676e" providerId="LiveId" clId="{FA5DAC3F-7316-409F-8D90-4DBA913263C0}" dt="2025-11-28T10:08:35.056" v="4988" actId="1076"/>
          <ac:picMkLst>
            <pc:docMk/>
            <pc:sldMk cId="934445708" sldId="336"/>
            <ac:picMk id="9" creationId="{0F36F321-0D82-0AB8-3BF7-C7D46696469C}"/>
          </ac:picMkLst>
        </pc:picChg>
        <pc:picChg chg="add del mod">
          <ac:chgData name="Zied Belhocine" userId="200cc0e2b299676e" providerId="LiveId" clId="{FA5DAC3F-7316-409F-8D90-4DBA913263C0}" dt="2025-11-28T10:07:40.204" v="4955" actId="478"/>
          <ac:picMkLst>
            <pc:docMk/>
            <pc:sldMk cId="934445708" sldId="336"/>
            <ac:picMk id="11" creationId="{8FB6DF26-91A4-08A9-DC9F-38BC76D7B07D}"/>
          </ac:picMkLst>
        </pc:picChg>
        <pc:picChg chg="add mod">
          <ac:chgData name="Zied Belhocine" userId="200cc0e2b299676e" providerId="LiveId" clId="{FA5DAC3F-7316-409F-8D90-4DBA913263C0}" dt="2025-11-28T10:08:33.042" v="4987" actId="1076"/>
          <ac:picMkLst>
            <pc:docMk/>
            <pc:sldMk cId="934445708" sldId="336"/>
            <ac:picMk id="13" creationId="{817FF83E-A570-125B-590A-69087AF055FB}"/>
          </ac:picMkLst>
        </pc:picChg>
        <pc:picChg chg="add mod">
          <ac:chgData name="Zied Belhocine" userId="200cc0e2b299676e" providerId="LiveId" clId="{FA5DAC3F-7316-409F-8D90-4DBA913263C0}" dt="2025-11-28T10:08:27.374" v="4985" actId="1076"/>
          <ac:picMkLst>
            <pc:docMk/>
            <pc:sldMk cId="934445708" sldId="336"/>
            <ac:picMk id="15" creationId="{F3F728D4-32F1-DA74-0E97-678C4386A95A}"/>
          </ac:picMkLst>
        </pc:picChg>
        <pc:picChg chg="add mod">
          <ac:chgData name="Zied Belhocine" userId="200cc0e2b299676e" providerId="LiveId" clId="{FA5DAC3F-7316-409F-8D90-4DBA913263C0}" dt="2025-11-28T10:08:25.553" v="4984" actId="1076"/>
          <ac:picMkLst>
            <pc:docMk/>
            <pc:sldMk cId="934445708" sldId="336"/>
            <ac:picMk id="17" creationId="{9A696762-C730-3322-F32F-0B410F3E5215}"/>
          </ac:picMkLst>
        </pc:picChg>
        <pc:picChg chg="add mod">
          <ac:chgData name="Zied Belhocine" userId="200cc0e2b299676e" providerId="LiveId" clId="{FA5DAC3F-7316-409F-8D90-4DBA913263C0}" dt="2025-11-28T10:08:24.314" v="4983" actId="1076"/>
          <ac:picMkLst>
            <pc:docMk/>
            <pc:sldMk cId="934445708" sldId="336"/>
            <ac:picMk id="19" creationId="{7B2BF9B7-B01F-7F8F-D777-55462A89AA0B}"/>
          </ac:picMkLst>
        </pc:picChg>
        <pc:cxnChg chg="add mod">
          <ac:chgData name="Zied Belhocine" userId="200cc0e2b299676e" providerId="LiveId" clId="{FA5DAC3F-7316-409F-8D90-4DBA913263C0}" dt="2025-11-28T10:09:27.120" v="4998" actId="1582"/>
          <ac:cxnSpMkLst>
            <pc:docMk/>
            <pc:sldMk cId="934445708" sldId="336"/>
            <ac:cxnSpMk id="21" creationId="{7D70FD8A-53F5-3DDC-A4F9-49D7F99E192A}"/>
          </ac:cxnSpMkLst>
        </pc:cxnChg>
        <pc:cxnChg chg="add mod">
          <ac:chgData name="Zied Belhocine" userId="200cc0e2b299676e" providerId="LiveId" clId="{FA5DAC3F-7316-409F-8D90-4DBA913263C0}" dt="2025-11-28T10:09:27.120" v="4998" actId="1582"/>
          <ac:cxnSpMkLst>
            <pc:docMk/>
            <pc:sldMk cId="934445708" sldId="336"/>
            <ac:cxnSpMk id="22" creationId="{E0F70689-AADE-D8F1-8B86-83A14182A88F}"/>
          </ac:cxnSpMkLst>
        </pc:cxnChg>
        <pc:cxnChg chg="add mod">
          <ac:chgData name="Zied Belhocine" userId="200cc0e2b299676e" providerId="LiveId" clId="{FA5DAC3F-7316-409F-8D90-4DBA913263C0}" dt="2025-11-28T10:09:27.120" v="4998" actId="1582"/>
          <ac:cxnSpMkLst>
            <pc:docMk/>
            <pc:sldMk cId="934445708" sldId="336"/>
            <ac:cxnSpMk id="25" creationId="{7F919EAC-BE1D-4D75-3987-C1094282AD97}"/>
          </ac:cxnSpMkLst>
        </pc:cxnChg>
        <pc:cxnChg chg="add mod">
          <ac:chgData name="Zied Belhocine" userId="200cc0e2b299676e" providerId="LiveId" clId="{FA5DAC3F-7316-409F-8D90-4DBA913263C0}" dt="2025-11-28T10:09:41.002" v="5001" actId="14100"/>
          <ac:cxnSpMkLst>
            <pc:docMk/>
            <pc:sldMk cId="934445708" sldId="336"/>
            <ac:cxnSpMk id="28" creationId="{146EA48F-66FC-AD28-F220-DACF28326A8A}"/>
          </ac:cxnSpMkLst>
        </pc:cxnChg>
      </pc:sldChg>
      <pc:sldChg chg="addSp modSp add mod modShow">
        <pc:chgData name="Zied Belhocine" userId="200cc0e2b299676e" providerId="LiveId" clId="{FA5DAC3F-7316-409F-8D90-4DBA913263C0}" dt="2025-11-28T10:12:36.532" v="5046" actId="729"/>
        <pc:sldMkLst>
          <pc:docMk/>
          <pc:sldMk cId="1344807118" sldId="337"/>
        </pc:sldMkLst>
        <pc:spChg chg="add mod">
          <ac:chgData name="Zied Belhocine" userId="200cc0e2b299676e" providerId="LiveId" clId="{FA5DAC3F-7316-409F-8D90-4DBA913263C0}" dt="2025-11-28T10:12:24.856" v="5045" actId="122"/>
          <ac:spMkLst>
            <pc:docMk/>
            <pc:sldMk cId="1344807118" sldId="337"/>
            <ac:spMk id="2" creationId="{559A4459-CF9B-6848-30AF-A9DDDF61617E}"/>
          </ac:spMkLst>
        </pc:spChg>
      </pc:sldChg>
      <pc:sldChg chg="addSp delSp modSp add mod">
        <pc:chgData name="Zied Belhocine" userId="200cc0e2b299676e" providerId="LiveId" clId="{FA5DAC3F-7316-409F-8D90-4DBA913263C0}" dt="2025-12-02T14:49:57.048" v="5305" actId="1076"/>
        <pc:sldMkLst>
          <pc:docMk/>
          <pc:sldMk cId="3435661446" sldId="338"/>
        </pc:sldMkLst>
        <pc:spChg chg="add mod">
          <ac:chgData name="Zied Belhocine" userId="200cc0e2b299676e" providerId="LiveId" clId="{FA5DAC3F-7316-409F-8D90-4DBA913263C0}" dt="2025-12-02T14:47:35.581" v="5284" actId="1076"/>
          <ac:spMkLst>
            <pc:docMk/>
            <pc:sldMk cId="3435661446" sldId="338"/>
            <ac:spMk id="3" creationId="{30442D90-11E6-E1E1-7CF7-ADB982C3B110}"/>
          </ac:spMkLst>
        </pc:spChg>
        <pc:picChg chg="add mod">
          <ac:chgData name="Zied Belhocine" userId="200cc0e2b299676e" providerId="LiveId" clId="{FA5DAC3F-7316-409F-8D90-4DBA913263C0}" dt="2025-12-02T14:49:53.424" v="5304" actId="14100"/>
          <ac:picMkLst>
            <pc:docMk/>
            <pc:sldMk cId="3435661446" sldId="338"/>
            <ac:picMk id="4" creationId="{432E4F31-726F-102B-59FF-0DDE284FF74B}"/>
          </ac:picMkLst>
        </pc:picChg>
        <pc:picChg chg="del">
          <ac:chgData name="Zied Belhocine" userId="200cc0e2b299676e" providerId="LiveId" clId="{FA5DAC3F-7316-409F-8D90-4DBA913263C0}" dt="2025-12-02T14:37:41.718" v="5229" actId="478"/>
          <ac:picMkLst>
            <pc:docMk/>
            <pc:sldMk cId="3435661446" sldId="338"/>
            <ac:picMk id="11" creationId="{62AAEDC4-15F0-8241-F14C-E302BBD97E77}"/>
          </ac:picMkLst>
        </pc:picChg>
        <pc:picChg chg="mod">
          <ac:chgData name="Zied Belhocine" userId="200cc0e2b299676e" providerId="LiveId" clId="{FA5DAC3F-7316-409F-8D90-4DBA913263C0}" dt="2025-12-02T14:49:57.048" v="5305" actId="1076"/>
          <ac:picMkLst>
            <pc:docMk/>
            <pc:sldMk cId="3435661446" sldId="338"/>
            <ac:picMk id="13" creationId="{BEEF53E9-F5CB-3B92-6EE6-1DD4942932DC}"/>
          </ac:picMkLst>
        </pc:picChg>
        <pc:picChg chg="del mod">
          <ac:chgData name="Zied Belhocine" userId="200cc0e2b299676e" providerId="LiveId" clId="{FA5DAC3F-7316-409F-8D90-4DBA913263C0}" dt="2025-12-02T14:49:30.575" v="5295" actId="478"/>
          <ac:picMkLst>
            <pc:docMk/>
            <pc:sldMk cId="3435661446" sldId="338"/>
            <ac:picMk id="15" creationId="{A0C220CA-8583-7DBC-4992-42B7748CCDD4}"/>
          </ac:picMkLst>
        </pc:picChg>
        <pc:picChg chg="del mod">
          <ac:chgData name="Zied Belhocine" userId="200cc0e2b299676e" providerId="LiveId" clId="{FA5DAC3F-7316-409F-8D90-4DBA913263C0}" dt="2025-12-02T14:49:31.026" v="5296" actId="478"/>
          <ac:picMkLst>
            <pc:docMk/>
            <pc:sldMk cId="3435661446" sldId="338"/>
            <ac:picMk id="17" creationId="{E7D78F6B-B509-457B-611C-84FAC5700DC8}"/>
          </ac:picMkLst>
        </pc:picChg>
        <pc:picChg chg="del">
          <ac:chgData name="Zied Belhocine" userId="200cc0e2b299676e" providerId="LiveId" clId="{FA5DAC3F-7316-409F-8D90-4DBA913263C0}" dt="2025-12-02T14:37:42.283" v="5230" actId="478"/>
          <ac:picMkLst>
            <pc:docMk/>
            <pc:sldMk cId="3435661446" sldId="338"/>
            <ac:picMk id="19" creationId="{C5177AE4-B2AB-C1A3-4E1E-19E4E5B70ED6}"/>
          </ac:picMkLst>
        </pc:picChg>
      </pc:sldChg>
      <pc:sldChg chg="addSp delSp modSp add mod">
        <pc:chgData name="Zied Belhocine" userId="200cc0e2b299676e" providerId="LiveId" clId="{FA5DAC3F-7316-409F-8D90-4DBA913263C0}" dt="2025-12-02T14:50:50.775" v="5312" actId="1076"/>
        <pc:sldMkLst>
          <pc:docMk/>
          <pc:sldMk cId="3513332502" sldId="339"/>
        </pc:sldMkLst>
        <pc:spChg chg="add mod">
          <ac:chgData name="Zied Belhocine" userId="200cc0e2b299676e" providerId="LiveId" clId="{FA5DAC3F-7316-409F-8D90-4DBA913263C0}" dt="2025-12-02T14:47:26.572" v="5283" actId="1076"/>
          <ac:spMkLst>
            <pc:docMk/>
            <pc:sldMk cId="3513332502" sldId="339"/>
            <ac:spMk id="3" creationId="{FE032A46-CAEF-C452-0D39-C79E54B17E06}"/>
          </ac:spMkLst>
        </pc:spChg>
        <pc:picChg chg="add del mod">
          <ac:chgData name="Zied Belhocine" userId="200cc0e2b299676e" providerId="LiveId" clId="{FA5DAC3F-7316-409F-8D90-4DBA913263C0}" dt="2025-12-02T14:50:13.228" v="5308" actId="478"/>
          <ac:picMkLst>
            <pc:docMk/>
            <pc:sldMk cId="3513332502" sldId="339"/>
            <ac:picMk id="5" creationId="{8B628D7D-7ECB-9C1F-36AB-FB9E579AF518}"/>
          </ac:picMkLst>
        </pc:picChg>
        <pc:picChg chg="add mod">
          <ac:chgData name="Zied Belhocine" userId="200cc0e2b299676e" providerId="LiveId" clId="{FA5DAC3F-7316-409F-8D90-4DBA913263C0}" dt="2025-12-02T14:50:50.775" v="5312" actId="1076"/>
          <ac:picMkLst>
            <pc:docMk/>
            <pc:sldMk cId="3513332502" sldId="339"/>
            <ac:picMk id="8" creationId="{EBBE8E41-2004-B2D6-4F72-5A31517303A7}"/>
          </ac:picMkLst>
        </pc:picChg>
        <pc:picChg chg="del">
          <ac:chgData name="Zied Belhocine" userId="200cc0e2b299676e" providerId="LiveId" clId="{FA5DAC3F-7316-409F-8D90-4DBA913263C0}" dt="2025-12-02T14:39:06.695" v="5260" actId="478"/>
          <ac:picMkLst>
            <pc:docMk/>
            <pc:sldMk cId="3513332502" sldId="339"/>
            <ac:picMk id="11" creationId="{62AAEDC4-15F0-8241-F14C-E302BBD97E77}"/>
          </ac:picMkLst>
        </pc:picChg>
        <pc:picChg chg="del mod">
          <ac:chgData name="Zied Belhocine" userId="200cc0e2b299676e" providerId="LiveId" clId="{FA5DAC3F-7316-409F-8D90-4DBA913263C0}" dt="2025-12-02T14:39:05.763" v="5258" actId="478"/>
          <ac:picMkLst>
            <pc:docMk/>
            <pc:sldMk cId="3513332502" sldId="339"/>
            <ac:picMk id="13" creationId="{BEEF53E9-F5CB-3B92-6EE6-1DD4942932DC}"/>
          </ac:picMkLst>
        </pc:picChg>
        <pc:picChg chg="del">
          <ac:chgData name="Zied Belhocine" userId="200cc0e2b299676e" providerId="LiveId" clId="{FA5DAC3F-7316-409F-8D90-4DBA913263C0}" dt="2025-12-02T14:39:05.034" v="5256" actId="478"/>
          <ac:picMkLst>
            <pc:docMk/>
            <pc:sldMk cId="3513332502" sldId="339"/>
            <ac:picMk id="15" creationId="{A0C220CA-8583-7DBC-4992-42B7748CCDD4}"/>
          </ac:picMkLst>
        </pc:picChg>
        <pc:picChg chg="del">
          <ac:chgData name="Zied Belhocine" userId="200cc0e2b299676e" providerId="LiveId" clId="{FA5DAC3F-7316-409F-8D90-4DBA913263C0}" dt="2025-12-02T14:39:06.156" v="5259" actId="478"/>
          <ac:picMkLst>
            <pc:docMk/>
            <pc:sldMk cId="3513332502" sldId="339"/>
            <ac:picMk id="17" creationId="{E7D78F6B-B509-457B-611C-84FAC5700DC8}"/>
          </ac:picMkLst>
        </pc:picChg>
        <pc:picChg chg="del mod">
          <ac:chgData name="Zied Belhocine" userId="200cc0e2b299676e" providerId="LiveId" clId="{FA5DAC3F-7316-409F-8D90-4DBA913263C0}" dt="2025-12-02T14:50:06.493" v="5306" actId="478"/>
          <ac:picMkLst>
            <pc:docMk/>
            <pc:sldMk cId="3513332502" sldId="339"/>
            <ac:picMk id="19" creationId="{C5177AE4-B2AB-C1A3-4E1E-19E4E5B70ED6}"/>
          </ac:picMkLst>
        </pc:picChg>
      </pc:sldChg>
      <pc:sldChg chg="addSp delSp modSp add mod">
        <pc:chgData name="Zied Belhocine" userId="200cc0e2b299676e" providerId="LiveId" clId="{FA5DAC3F-7316-409F-8D90-4DBA913263C0}" dt="2025-12-02T15:25:38.599" v="5340" actId="478"/>
        <pc:sldMkLst>
          <pc:docMk/>
          <pc:sldMk cId="551492690" sldId="340"/>
        </pc:sldMkLst>
        <pc:spChg chg="add mod">
          <ac:chgData name="Zied Belhocine" userId="200cc0e2b299676e" providerId="LiveId" clId="{FA5DAC3F-7316-409F-8D90-4DBA913263C0}" dt="2025-12-02T15:23:02.733" v="5316"/>
          <ac:spMkLst>
            <pc:docMk/>
            <pc:sldMk cId="551492690" sldId="340"/>
            <ac:spMk id="4" creationId="{269D481F-43F2-49E3-784E-01129C6BEEA1}"/>
          </ac:spMkLst>
        </pc:spChg>
        <pc:picChg chg="del">
          <ac:chgData name="Zied Belhocine" userId="200cc0e2b299676e" providerId="LiveId" clId="{FA5DAC3F-7316-409F-8D90-4DBA913263C0}" dt="2025-12-02T15:25:11.778" v="5334" actId="478"/>
          <ac:picMkLst>
            <pc:docMk/>
            <pc:sldMk cId="551492690" sldId="340"/>
            <ac:picMk id="3" creationId="{B3B343C6-A4B4-F014-1B2F-AEDADD89F2F2}"/>
          </ac:picMkLst>
        </pc:picChg>
        <pc:picChg chg="add mod">
          <ac:chgData name="Zied Belhocine" userId="200cc0e2b299676e" providerId="LiveId" clId="{FA5DAC3F-7316-409F-8D90-4DBA913263C0}" dt="2025-12-02T15:25:35.903" v="5339" actId="1076"/>
          <ac:picMkLst>
            <pc:docMk/>
            <pc:sldMk cId="551492690" sldId="340"/>
            <ac:picMk id="7" creationId="{FEC1C7CA-71D6-B55E-5E46-ECE194BCF151}"/>
          </ac:picMkLst>
        </pc:picChg>
        <pc:picChg chg="del">
          <ac:chgData name="Zied Belhocine" userId="200cc0e2b299676e" providerId="LiveId" clId="{FA5DAC3F-7316-409F-8D90-4DBA913263C0}" dt="2025-12-02T15:25:12.535" v="5335" actId="478"/>
          <ac:picMkLst>
            <pc:docMk/>
            <pc:sldMk cId="551492690" sldId="340"/>
            <ac:picMk id="10" creationId="{C3BE5FF7-3CDE-1384-F031-D89063C1A191}"/>
          </ac:picMkLst>
        </pc:picChg>
        <pc:picChg chg="del">
          <ac:chgData name="Zied Belhocine" userId="200cc0e2b299676e" providerId="LiveId" clId="{FA5DAC3F-7316-409F-8D90-4DBA913263C0}" dt="2025-12-02T15:25:38.599" v="5340" actId="478"/>
          <ac:picMkLst>
            <pc:docMk/>
            <pc:sldMk cId="551492690" sldId="340"/>
            <ac:picMk id="13" creationId="{C06A3ED3-FE13-124A-F333-03005CBD5891}"/>
          </ac:picMkLst>
        </pc:picChg>
      </pc:sldChg>
      <pc:sldChg chg="add del">
        <pc:chgData name="Zied Belhocine" userId="200cc0e2b299676e" providerId="LiveId" clId="{FA5DAC3F-7316-409F-8D90-4DBA913263C0}" dt="2025-12-02T14:47:44.182" v="5285" actId="47"/>
        <pc:sldMkLst>
          <pc:docMk/>
          <pc:sldMk cId="4120710677" sldId="340"/>
        </pc:sldMkLst>
      </pc:sldChg>
      <pc:sldChg chg="addSp delSp modSp add mod">
        <pc:chgData name="Zied Belhocine" userId="200cc0e2b299676e" providerId="LiveId" clId="{FA5DAC3F-7316-409F-8D90-4DBA913263C0}" dt="2025-12-02T15:28:28.893" v="5352" actId="1076"/>
        <pc:sldMkLst>
          <pc:docMk/>
          <pc:sldMk cId="2089214839" sldId="341"/>
        </pc:sldMkLst>
        <pc:spChg chg="add mod">
          <ac:chgData name="Zied Belhocine" userId="200cc0e2b299676e" providerId="LiveId" clId="{FA5DAC3F-7316-409F-8D90-4DBA913263C0}" dt="2025-12-02T15:23:08.681" v="5317"/>
          <ac:spMkLst>
            <pc:docMk/>
            <pc:sldMk cId="2089214839" sldId="341"/>
            <ac:spMk id="4" creationId="{856600FE-7AE0-EA58-A887-F88A1266BAB0}"/>
          </ac:spMkLst>
        </pc:spChg>
        <pc:spChg chg="add del">
          <ac:chgData name="Zied Belhocine" userId="200cc0e2b299676e" providerId="LiveId" clId="{FA5DAC3F-7316-409F-8D90-4DBA913263C0}" dt="2025-12-02T15:27:42.448" v="5343" actId="22"/>
          <ac:spMkLst>
            <pc:docMk/>
            <pc:sldMk cId="2089214839" sldId="341"/>
            <ac:spMk id="7" creationId="{FC4E344D-D9E2-05B5-06ED-DCB1AB9A8F8D}"/>
          </ac:spMkLst>
        </pc:spChg>
        <pc:picChg chg="del">
          <ac:chgData name="Zied Belhocine" userId="200cc0e2b299676e" providerId="LiveId" clId="{FA5DAC3F-7316-409F-8D90-4DBA913263C0}" dt="2025-12-02T15:23:12.457" v="5319" actId="478"/>
          <ac:picMkLst>
            <pc:docMk/>
            <pc:sldMk cId="2089214839" sldId="341"/>
            <ac:picMk id="3" creationId="{B3B343C6-A4B4-F014-1B2F-AEDADD89F2F2}"/>
          </ac:picMkLst>
        </pc:picChg>
        <pc:picChg chg="del">
          <ac:chgData name="Zied Belhocine" userId="200cc0e2b299676e" providerId="LiveId" clId="{FA5DAC3F-7316-409F-8D90-4DBA913263C0}" dt="2025-12-02T15:23:11.971" v="5318" actId="478"/>
          <ac:picMkLst>
            <pc:docMk/>
            <pc:sldMk cId="2089214839" sldId="341"/>
            <ac:picMk id="10" creationId="{C3BE5FF7-3CDE-1384-F031-D89063C1A191}"/>
          </ac:picMkLst>
        </pc:picChg>
        <pc:picChg chg="add del mod">
          <ac:chgData name="Zied Belhocine" userId="200cc0e2b299676e" providerId="LiveId" clId="{FA5DAC3F-7316-409F-8D90-4DBA913263C0}" dt="2025-12-02T15:28:25.122" v="5349" actId="478"/>
          <ac:picMkLst>
            <pc:docMk/>
            <pc:sldMk cId="2089214839" sldId="341"/>
            <ac:picMk id="11" creationId="{D763AFFE-38B5-14B6-3A1A-0C02CB09D6E8}"/>
          </ac:picMkLst>
        </pc:picChg>
        <pc:picChg chg="del">
          <ac:chgData name="Zied Belhocine" userId="200cc0e2b299676e" providerId="LiveId" clId="{FA5DAC3F-7316-409F-8D90-4DBA913263C0}" dt="2025-12-02T15:25:47.944" v="5341" actId="478"/>
          <ac:picMkLst>
            <pc:docMk/>
            <pc:sldMk cId="2089214839" sldId="341"/>
            <ac:picMk id="13" creationId="{C06A3ED3-FE13-124A-F333-03005CBD5891}"/>
          </ac:picMkLst>
        </pc:picChg>
        <pc:picChg chg="add mod">
          <ac:chgData name="Zied Belhocine" userId="200cc0e2b299676e" providerId="LiveId" clId="{FA5DAC3F-7316-409F-8D90-4DBA913263C0}" dt="2025-12-02T15:28:28.893" v="5352" actId="1076"/>
          <ac:picMkLst>
            <pc:docMk/>
            <pc:sldMk cId="2089214839" sldId="341"/>
            <ac:picMk id="14" creationId="{0DC6DAEF-B036-9BE4-600C-D42FA9F586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A7C9947C-0B99-4CC9-AA3C-4A4AC8D4662C}" type="datetimeyyyy">
              <a:rPr lang="fr-FR" smtClean="0"/>
              <a:t>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420BD0AB-C59E-4A46-83D3-F07787446BA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On supprime lignes/colonnes vides.</a:t>
            </a:r>
          </a:p>
          <a:p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On promeut les en-têtes de colonne.</a:t>
            </a:r>
          </a:p>
          <a:p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On vérifie les types de données.</a:t>
            </a:r>
          </a:p>
          <a:p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On renomme la colonne </a:t>
            </a:r>
            <a:r>
              <a:rPr lang="fr-FR" dirty="0" err="1">
                <a:latin typeface="Helvetica" panose="020B0604020202020204" pitchFamily="34" charset="0"/>
                <a:cs typeface="Helvetica" panose="020B0604020202020204" pitchFamily="34" charset="0"/>
              </a:rPr>
              <a:t>Proj_ID</a:t>
            </a:r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 en Project ID pour uniformiser</a:t>
            </a:r>
          </a:p>
          <a:p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On ajoute une colonne « Project Phase » aux tables </a:t>
            </a:r>
            <a:r>
              <a:rPr lang="fr-FR" dirty="0" err="1">
                <a:latin typeface="Helvetica" panose="020B0604020202020204" pitchFamily="34" charset="0"/>
                <a:cs typeface="Helvetica" panose="020B0604020202020204" pitchFamily="34" charset="0"/>
              </a:rPr>
              <a:t>Actual_Cost</a:t>
            </a:r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fr-FR" dirty="0" err="1">
                <a:latin typeface="Helvetica" panose="020B0604020202020204" pitchFamily="34" charset="0"/>
                <a:cs typeface="Helvetica" panose="020B0604020202020204" pitchFamily="34" charset="0"/>
              </a:rPr>
              <a:t>Actual_Duration</a:t>
            </a:r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fr-FR" dirty="0" err="1">
                <a:latin typeface="Helvetica" panose="020B0604020202020204" pitchFamily="34" charset="0"/>
                <a:cs typeface="Helvetica" panose="020B0604020202020204" pitchFamily="34" charset="0"/>
              </a:rPr>
              <a:t>Actual_Delivrables</a:t>
            </a:r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 et Project plans</a:t>
            </a:r>
          </a:p>
        </p:txBody>
      </p:sp>
    </p:spTree>
    <p:extLst>
      <p:ext uri="{BB962C8B-B14F-4D97-AF65-F5344CB8AC3E}">
        <p14:creationId xmlns:p14="http://schemas.microsoft.com/office/powerpoint/2010/main" val="772948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4163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La partie de gauche me rappelle l’époque où j’entamais ma relation avec ma compagne. Lorsqu’elle me racontait ses histoires de famille, je n’arrivais pas à faire les liaison entre chaque membres (d’autant qu’ils ont tous les mêmes prénoms : Pascale, Pascal, Marie Pascale, Marie Pierre, 2x Geneviève,,,, Bref, c’était très confus). J’évitais donc soigneusement d’intervenir. Or ici, on veut intervenir ! C’est pourquoi j’ai simplifié en regroupant </a:t>
            </a:r>
            <a:r>
              <a:rPr lang="fr-FR" dirty="0" err="1"/>
              <a:t>Actual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, duration, </a:t>
            </a:r>
            <a:r>
              <a:rPr lang="fr-FR" dirty="0" err="1"/>
              <a:t>delivrables</a:t>
            </a:r>
            <a:r>
              <a:rPr lang="fr-FR" dirty="0"/>
              <a:t> sur </a:t>
            </a:r>
            <a:r>
              <a:rPr lang="fr-FR" dirty="0" err="1"/>
              <a:t>project</a:t>
            </a:r>
            <a:r>
              <a:rPr lang="fr-FR" dirty="0"/>
              <a:t> plans. De plus, cela allège notre modèle puisqu’on évite de répéter les mêmes colonnes (Project ID et Phase). Alors qu’à droite, c’est très clair, on dirait ma famille</a:t>
            </a:r>
            <a:br>
              <a:rPr lang="fr-FR" dirty="0"/>
            </a:br>
            <a:br>
              <a:rPr lang="fr-FR" dirty="0"/>
            </a:br>
            <a:r>
              <a:rPr lang="fr-FR" sz="1800" dirty="0">
                <a:effectLst/>
              </a:rPr>
              <a:t>la hiérarchie géographique (Région / Pays / Projet) qui va permettre de mettre en place les rôles de directeur.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7722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7105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289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017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79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r>
              <a:rPr lang="fr-FR" sz="1800" b="1" dirty="0">
                <a:effectLst/>
              </a:rPr>
              <a:t>Proposition d'axe stratégique :</a:t>
            </a:r>
            <a:endParaRPr lang="fr-FR" dirty="0"/>
          </a:p>
          <a:p>
            <a:r>
              <a:rPr lang="fr-FR" sz="1800" dirty="0">
                <a:effectLst/>
              </a:rPr>
              <a:t>Lorsqu'on observe les indicateurs globaux de SANITORAL sur la période 2018/2022, on observe ceci :</a:t>
            </a:r>
            <a:endParaRPr lang="fr-FR" dirty="0"/>
          </a:p>
          <a:p>
            <a:r>
              <a:rPr lang="fr-FR" sz="1800" dirty="0">
                <a:effectLst/>
              </a:rPr>
              <a:t>Il est clair que sur ces graphiques il y a deux axes principaux d'amélioration : Le continent </a:t>
            </a:r>
            <a:r>
              <a:rPr lang="fr-FR" sz="1800" b="1" dirty="0">
                <a:effectLst/>
              </a:rPr>
              <a:t>Central/</a:t>
            </a:r>
            <a:r>
              <a:rPr lang="fr-FR" sz="1800" b="1" dirty="0" err="1">
                <a:effectLst/>
              </a:rPr>
              <a:t>Eastern</a:t>
            </a:r>
            <a:r>
              <a:rPr lang="fr-FR" sz="1800" b="1" dirty="0">
                <a:effectLst/>
              </a:rPr>
              <a:t> Europe Middle-East and </a:t>
            </a:r>
            <a:r>
              <a:rPr lang="fr-FR" sz="1800" b="1" dirty="0" err="1">
                <a:effectLst/>
              </a:rPr>
              <a:t>Africa</a:t>
            </a:r>
            <a:r>
              <a:rPr lang="fr-FR" sz="1800" b="1" dirty="0">
                <a:effectLst/>
              </a:rPr>
              <a:t> (CEEMEA)</a:t>
            </a:r>
            <a:r>
              <a:rPr lang="fr-FR" sz="1800" dirty="0">
                <a:effectLst/>
              </a:rPr>
              <a:t> ainsi que les </a:t>
            </a:r>
            <a:r>
              <a:rPr lang="fr-FR" sz="1800" b="1" dirty="0">
                <a:effectLst/>
              </a:rPr>
              <a:t>dépassements de budgets.</a:t>
            </a:r>
            <a:endParaRPr lang="fr-FR" dirty="0"/>
          </a:p>
          <a:p>
            <a:r>
              <a:rPr lang="fr-FR" sz="1800" dirty="0">
                <a:effectLst/>
              </a:rPr>
              <a:t>En effet, </a:t>
            </a:r>
            <a:r>
              <a:rPr lang="fr-FR" sz="1800" b="1" dirty="0">
                <a:effectLst/>
              </a:rPr>
              <a:t>16 </a:t>
            </a:r>
            <a:r>
              <a:rPr lang="fr-FR" sz="1800" dirty="0">
                <a:effectLst/>
              </a:rPr>
              <a:t>pays en alerte coût dans le monde dont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en </a:t>
            </a:r>
            <a:r>
              <a:rPr lang="fr-FR" sz="1800" b="1" dirty="0">
                <a:effectLst/>
              </a:rPr>
              <a:t>CEEMEA </a:t>
            </a:r>
            <a:r>
              <a:rPr lang="fr-FR" sz="1800" dirty="0">
                <a:effectLst/>
              </a:rPr>
              <a:t>et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alertes (sur 41 dans le monde).</a:t>
            </a:r>
            <a:endParaRPr lang="fr-FR" dirty="0"/>
          </a:p>
          <a:p>
            <a:r>
              <a:rPr lang="fr-FR" sz="1800" dirty="0">
                <a:effectLst/>
              </a:rPr>
              <a:t>Le continent est le plus </a:t>
            </a:r>
            <a:r>
              <a:rPr lang="fr-FR" sz="1800" b="1" dirty="0">
                <a:effectLst/>
              </a:rPr>
              <a:t>important </a:t>
            </a:r>
            <a:r>
              <a:rPr lang="fr-FR" sz="1800" dirty="0">
                <a:effectLst/>
              </a:rPr>
              <a:t>sur les frais engagés(</a:t>
            </a:r>
            <a:r>
              <a:rPr lang="fr-FR" sz="1800" b="1" dirty="0">
                <a:effectLst/>
              </a:rPr>
              <a:t>29M </a:t>
            </a:r>
            <a:r>
              <a:rPr lang="fr-FR" sz="1800" dirty="0">
                <a:effectLst/>
              </a:rPr>
              <a:t>vs </a:t>
            </a:r>
            <a:r>
              <a:rPr lang="fr-FR" sz="1800" b="1" dirty="0">
                <a:effectLst/>
              </a:rPr>
              <a:t>60M </a:t>
            </a:r>
            <a:r>
              <a:rPr lang="fr-FR" sz="1800" dirty="0">
                <a:effectLst/>
              </a:rPr>
              <a:t>globaux).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31</a:t>
            </a:r>
            <a:r>
              <a:rPr lang="fr-FR" sz="1800" dirty="0">
                <a:effectLst/>
              </a:rPr>
              <a:t> pays du </a:t>
            </a:r>
            <a:r>
              <a:rPr lang="fr-FR" sz="1800" b="1" dirty="0">
                <a:effectLst/>
              </a:rPr>
              <a:t>CEEMEA,</a:t>
            </a:r>
            <a:r>
              <a:rPr lang="fr-FR" sz="1800" dirty="0">
                <a:effectLst/>
              </a:rPr>
              <a:t>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</a:t>
            </a:r>
            <a:r>
              <a:rPr lang="fr-FR" sz="1800" b="1" dirty="0">
                <a:effectLst/>
              </a:rPr>
              <a:t>alerte coût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alerte, </a:t>
            </a:r>
            <a:r>
              <a:rPr lang="fr-FR" sz="1800" b="1" dirty="0">
                <a:effectLst/>
              </a:rPr>
              <a:t>18 </a:t>
            </a:r>
            <a:r>
              <a:rPr lang="fr-FR" sz="1800" dirty="0">
                <a:effectLst/>
              </a:rPr>
              <a:t>sont causés par un </a:t>
            </a:r>
            <a:r>
              <a:rPr lang="fr-FR" sz="1800" b="1" dirty="0">
                <a:effectLst/>
              </a:rPr>
              <a:t>dépassement </a:t>
            </a:r>
            <a:r>
              <a:rPr lang="fr-FR" sz="1800" dirty="0">
                <a:effectLst/>
              </a:rPr>
              <a:t>de </a:t>
            </a:r>
            <a:r>
              <a:rPr lang="fr-FR" sz="1800" b="1" dirty="0">
                <a:effectLst/>
              </a:rPr>
              <a:t>budget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Les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sont les plus </a:t>
            </a:r>
            <a:r>
              <a:rPr lang="fr-FR" sz="1800" b="1" dirty="0">
                <a:effectLst/>
              </a:rPr>
              <a:t>couteux </a:t>
            </a:r>
            <a:r>
              <a:rPr lang="fr-FR" sz="1800" dirty="0">
                <a:effectLst/>
              </a:rPr>
              <a:t>(</a:t>
            </a:r>
            <a:r>
              <a:rPr lang="fr-FR" sz="1800" b="1" dirty="0">
                <a:effectLst/>
              </a:rPr>
              <a:t>27M </a:t>
            </a:r>
            <a:r>
              <a:rPr lang="fr-FR" sz="1800" dirty="0">
                <a:effectLst/>
              </a:rPr>
              <a:t>sur </a:t>
            </a:r>
            <a:r>
              <a:rPr lang="fr-FR" sz="1800" b="1" dirty="0">
                <a:effectLst/>
              </a:rPr>
              <a:t>29M</a:t>
            </a:r>
            <a:r>
              <a:rPr lang="fr-FR" sz="1800" dirty="0">
                <a:effectLst/>
              </a:rPr>
              <a:t>) et sont les plus en décalage avec le plan(+9.80% par rapport au prévisionnel).</a:t>
            </a:r>
            <a:endParaRPr lang="fr-FR" dirty="0"/>
          </a:p>
          <a:p>
            <a:r>
              <a:rPr lang="fr-FR" sz="1800" dirty="0">
                <a:effectLst/>
              </a:rPr>
              <a:t>Je propose donc aux directeurs d'apporter une attention particulière sur les </a:t>
            </a:r>
            <a:r>
              <a:rPr lang="fr-FR" sz="1800" b="1" dirty="0">
                <a:effectLst/>
              </a:rPr>
              <a:t>budgets </a:t>
            </a:r>
            <a:r>
              <a:rPr lang="fr-FR" sz="1800" dirty="0">
                <a:effectLst/>
              </a:rPr>
              <a:t>des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de la zone </a:t>
            </a:r>
            <a:r>
              <a:rPr lang="fr-FR" sz="1800" b="1" dirty="0">
                <a:effectLst/>
              </a:rPr>
              <a:t>CEEMEA.</a:t>
            </a:r>
            <a:endParaRPr lang="fr-FR" dirty="0"/>
          </a:p>
          <a:p>
            <a:r>
              <a:rPr lang="fr-FR" sz="1800" u="sng" dirty="0">
                <a:effectLst/>
              </a:rPr>
              <a:t>Autres remarques</a:t>
            </a:r>
            <a:r>
              <a:rPr lang="fr-FR" sz="1800" dirty="0">
                <a:effectLst/>
              </a:rPr>
              <a:t> 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Il faut absolument revoir le budget des </a:t>
            </a:r>
            <a:r>
              <a:rPr lang="fr-FR" sz="1800" b="1" dirty="0">
                <a:effectLst/>
              </a:rPr>
              <a:t>phases D TESTING </a:t>
            </a:r>
            <a:r>
              <a:rPr lang="fr-FR" sz="1800" dirty="0">
                <a:effectLst/>
              </a:rPr>
              <a:t>des projets IT. Elles sont </a:t>
            </a:r>
            <a:r>
              <a:rPr lang="fr-FR" sz="1800" b="1" dirty="0">
                <a:effectLst/>
              </a:rPr>
              <a:t>TOUTES </a:t>
            </a:r>
            <a:r>
              <a:rPr lang="fr-FR" sz="1800" dirty="0">
                <a:effectLst/>
              </a:rPr>
              <a:t>en </a:t>
            </a:r>
            <a:r>
              <a:rPr lang="fr-FR" sz="1800" b="1" dirty="0">
                <a:effectLst/>
              </a:rPr>
              <a:t>alerte </a:t>
            </a:r>
            <a:r>
              <a:rPr lang="fr-FR" sz="1800" dirty="0">
                <a:effectLst/>
              </a:rPr>
              <a:t>et dépassent de </a:t>
            </a:r>
            <a:r>
              <a:rPr lang="fr-FR" sz="1800" b="1" dirty="0">
                <a:solidFill>
                  <a:srgbClr val="A1343C"/>
                </a:solidFill>
                <a:effectLst/>
              </a:rPr>
              <a:t>400% !!!! </a:t>
            </a:r>
            <a:r>
              <a:rPr lang="fr-FR" sz="1800" dirty="0">
                <a:effectLst/>
              </a:rPr>
              <a:t>le budget prévu.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Attention aux </a:t>
            </a:r>
            <a:r>
              <a:rPr lang="fr-FR" sz="1800" b="1" dirty="0">
                <a:effectLst/>
              </a:rPr>
              <a:t>livrables </a:t>
            </a:r>
            <a:r>
              <a:rPr lang="fr-FR" sz="1800" dirty="0">
                <a:effectLst/>
              </a:rPr>
              <a:t>produits sur la zone </a:t>
            </a:r>
            <a:r>
              <a:rPr lang="fr-FR" sz="1800" b="1" dirty="0">
                <a:effectLst/>
              </a:rPr>
              <a:t>Europe de l'Ouest</a:t>
            </a:r>
            <a:r>
              <a:rPr lang="fr-FR" sz="1800" dirty="0">
                <a:effectLst/>
              </a:rPr>
              <a:t>. Il y a tout juste </a:t>
            </a:r>
            <a:r>
              <a:rPr lang="fr-FR" sz="1800" b="1" dirty="0">
                <a:effectLst/>
              </a:rPr>
              <a:t>85%</a:t>
            </a:r>
            <a:r>
              <a:rPr lang="fr-FR" sz="1800" dirty="0">
                <a:effectLst/>
              </a:rPr>
              <a:t> d'achèvement global. Les </a:t>
            </a:r>
            <a:r>
              <a:rPr lang="fr-FR" sz="1800" b="1" dirty="0">
                <a:effectLst/>
              </a:rPr>
              <a:t>phases IT</a:t>
            </a:r>
            <a:r>
              <a:rPr lang="fr-FR" sz="1800" dirty="0">
                <a:effectLst/>
              </a:rPr>
              <a:t> des projets de la zone sont toutes en </a:t>
            </a:r>
            <a:r>
              <a:rPr lang="fr-FR" sz="1800" b="1" dirty="0">
                <a:effectLst/>
              </a:rPr>
              <a:t>alerte</a:t>
            </a:r>
            <a:r>
              <a:rPr lang="fr-FR" sz="1800" dirty="0">
                <a:effectLst/>
              </a:rPr>
              <a:t>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Conserver les bonnes pratiques concernant les deadline : 1 seul pays en alerte sur la durée et seulement 5 projets en dépassement. De plus, c'est le seul indicateur en "négatif" avec -3,5% par rapport au planifié.</a:t>
            </a:r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r>
              <a:rPr lang="fr-FR" sz="1800" b="1" dirty="0">
                <a:effectLst/>
              </a:rPr>
              <a:t>Proposition d'axe stratégique :</a:t>
            </a:r>
            <a:endParaRPr lang="fr-FR" dirty="0"/>
          </a:p>
          <a:p>
            <a:r>
              <a:rPr lang="fr-FR" sz="1800" dirty="0">
                <a:effectLst/>
              </a:rPr>
              <a:t>Lorsqu'on observe les indicateurs globaux de SANITORAL sur la période 2018/2022, on observe ceci :</a:t>
            </a:r>
            <a:endParaRPr lang="fr-FR" dirty="0"/>
          </a:p>
          <a:p>
            <a:r>
              <a:rPr lang="fr-FR" sz="1800" dirty="0">
                <a:effectLst/>
              </a:rPr>
              <a:t>Il est clair que sur ces graphiques il y a deux axes principaux d'amélioration : Le continent </a:t>
            </a:r>
            <a:r>
              <a:rPr lang="fr-FR" sz="1800" b="1" dirty="0">
                <a:effectLst/>
              </a:rPr>
              <a:t>Central/</a:t>
            </a:r>
            <a:r>
              <a:rPr lang="fr-FR" sz="1800" b="1" dirty="0" err="1">
                <a:effectLst/>
              </a:rPr>
              <a:t>Eastern</a:t>
            </a:r>
            <a:r>
              <a:rPr lang="fr-FR" sz="1800" b="1" dirty="0">
                <a:effectLst/>
              </a:rPr>
              <a:t> Europe Middle-East and </a:t>
            </a:r>
            <a:r>
              <a:rPr lang="fr-FR" sz="1800" b="1" dirty="0" err="1">
                <a:effectLst/>
              </a:rPr>
              <a:t>Africa</a:t>
            </a:r>
            <a:r>
              <a:rPr lang="fr-FR" sz="1800" b="1" dirty="0">
                <a:effectLst/>
              </a:rPr>
              <a:t> (CEEMEA)</a:t>
            </a:r>
            <a:r>
              <a:rPr lang="fr-FR" sz="1800" dirty="0">
                <a:effectLst/>
              </a:rPr>
              <a:t> ainsi que les </a:t>
            </a:r>
            <a:r>
              <a:rPr lang="fr-FR" sz="1800" b="1" dirty="0">
                <a:effectLst/>
              </a:rPr>
              <a:t>dépassements de budgets.</a:t>
            </a:r>
            <a:endParaRPr lang="fr-FR" dirty="0"/>
          </a:p>
          <a:p>
            <a:r>
              <a:rPr lang="fr-FR" sz="1800" dirty="0">
                <a:effectLst/>
              </a:rPr>
              <a:t>En effet, </a:t>
            </a:r>
            <a:r>
              <a:rPr lang="fr-FR" sz="1800" b="1" dirty="0">
                <a:effectLst/>
              </a:rPr>
              <a:t>16 </a:t>
            </a:r>
            <a:r>
              <a:rPr lang="fr-FR" sz="1800" dirty="0">
                <a:effectLst/>
              </a:rPr>
              <a:t>pays en alerte coût dans le monde dont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en </a:t>
            </a:r>
            <a:r>
              <a:rPr lang="fr-FR" sz="1800" b="1" dirty="0">
                <a:effectLst/>
              </a:rPr>
              <a:t>CEEMEA </a:t>
            </a:r>
            <a:r>
              <a:rPr lang="fr-FR" sz="1800" dirty="0">
                <a:effectLst/>
              </a:rPr>
              <a:t>et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alertes (sur 41 dans le monde).</a:t>
            </a:r>
            <a:endParaRPr lang="fr-FR" dirty="0"/>
          </a:p>
          <a:p>
            <a:r>
              <a:rPr lang="fr-FR" sz="1800" dirty="0">
                <a:effectLst/>
              </a:rPr>
              <a:t>Le continent est le plus </a:t>
            </a:r>
            <a:r>
              <a:rPr lang="fr-FR" sz="1800" b="1" dirty="0">
                <a:effectLst/>
              </a:rPr>
              <a:t>important </a:t>
            </a:r>
            <a:r>
              <a:rPr lang="fr-FR" sz="1800" dirty="0">
                <a:effectLst/>
              </a:rPr>
              <a:t>sur les frais engagés(</a:t>
            </a:r>
            <a:r>
              <a:rPr lang="fr-FR" sz="1800" b="1" dirty="0">
                <a:effectLst/>
              </a:rPr>
              <a:t>29M </a:t>
            </a:r>
            <a:r>
              <a:rPr lang="fr-FR" sz="1800" dirty="0">
                <a:effectLst/>
              </a:rPr>
              <a:t>vs </a:t>
            </a:r>
            <a:r>
              <a:rPr lang="fr-FR" sz="1800" b="1" dirty="0">
                <a:effectLst/>
              </a:rPr>
              <a:t>60M </a:t>
            </a:r>
            <a:r>
              <a:rPr lang="fr-FR" sz="1800" dirty="0">
                <a:effectLst/>
              </a:rPr>
              <a:t>globaux).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31</a:t>
            </a:r>
            <a:r>
              <a:rPr lang="fr-FR" sz="1800" dirty="0">
                <a:effectLst/>
              </a:rPr>
              <a:t> pays du </a:t>
            </a:r>
            <a:r>
              <a:rPr lang="fr-FR" sz="1800" b="1" dirty="0">
                <a:effectLst/>
              </a:rPr>
              <a:t>CEEMEA,</a:t>
            </a:r>
            <a:r>
              <a:rPr lang="fr-FR" sz="1800" dirty="0">
                <a:effectLst/>
              </a:rPr>
              <a:t>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</a:t>
            </a:r>
            <a:r>
              <a:rPr lang="fr-FR" sz="1800" b="1" dirty="0">
                <a:effectLst/>
              </a:rPr>
              <a:t>alerte coût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alerte, </a:t>
            </a:r>
            <a:r>
              <a:rPr lang="fr-FR" sz="1800" b="1" dirty="0">
                <a:effectLst/>
              </a:rPr>
              <a:t>18 </a:t>
            </a:r>
            <a:r>
              <a:rPr lang="fr-FR" sz="1800" dirty="0">
                <a:effectLst/>
              </a:rPr>
              <a:t>sont causés par un </a:t>
            </a:r>
            <a:r>
              <a:rPr lang="fr-FR" sz="1800" b="1" dirty="0">
                <a:effectLst/>
              </a:rPr>
              <a:t>dépassement </a:t>
            </a:r>
            <a:r>
              <a:rPr lang="fr-FR" sz="1800" dirty="0">
                <a:effectLst/>
              </a:rPr>
              <a:t>de </a:t>
            </a:r>
            <a:r>
              <a:rPr lang="fr-FR" sz="1800" b="1" dirty="0">
                <a:effectLst/>
              </a:rPr>
              <a:t>budget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Les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sont les plus </a:t>
            </a:r>
            <a:r>
              <a:rPr lang="fr-FR" sz="1800" b="1" dirty="0">
                <a:effectLst/>
              </a:rPr>
              <a:t>couteux </a:t>
            </a:r>
            <a:r>
              <a:rPr lang="fr-FR" sz="1800" dirty="0">
                <a:effectLst/>
              </a:rPr>
              <a:t>(</a:t>
            </a:r>
            <a:r>
              <a:rPr lang="fr-FR" sz="1800" b="1" dirty="0">
                <a:effectLst/>
              </a:rPr>
              <a:t>27M </a:t>
            </a:r>
            <a:r>
              <a:rPr lang="fr-FR" sz="1800" dirty="0">
                <a:effectLst/>
              </a:rPr>
              <a:t>sur </a:t>
            </a:r>
            <a:r>
              <a:rPr lang="fr-FR" sz="1800" b="1" dirty="0">
                <a:effectLst/>
              </a:rPr>
              <a:t>29M</a:t>
            </a:r>
            <a:r>
              <a:rPr lang="fr-FR" sz="1800" dirty="0">
                <a:effectLst/>
              </a:rPr>
              <a:t>) et sont les plus en décalage avec le plan(+9.80% par rapport au prévisionnel).</a:t>
            </a:r>
            <a:endParaRPr lang="fr-FR" dirty="0"/>
          </a:p>
          <a:p>
            <a:r>
              <a:rPr lang="fr-FR" sz="1800" dirty="0">
                <a:effectLst/>
              </a:rPr>
              <a:t>Je propose donc aux directeurs d'apporter une attention particulière sur les </a:t>
            </a:r>
            <a:r>
              <a:rPr lang="fr-FR" sz="1800" b="1" dirty="0">
                <a:effectLst/>
              </a:rPr>
              <a:t>budgets </a:t>
            </a:r>
            <a:r>
              <a:rPr lang="fr-FR" sz="1800" dirty="0">
                <a:effectLst/>
              </a:rPr>
              <a:t>des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de la zone </a:t>
            </a:r>
            <a:r>
              <a:rPr lang="fr-FR" sz="1800" b="1" dirty="0">
                <a:effectLst/>
              </a:rPr>
              <a:t>CEEMEA.</a:t>
            </a:r>
            <a:endParaRPr lang="fr-FR" dirty="0"/>
          </a:p>
          <a:p>
            <a:r>
              <a:rPr lang="fr-FR" sz="1800" u="sng" dirty="0">
                <a:effectLst/>
              </a:rPr>
              <a:t>Autres remarques</a:t>
            </a:r>
            <a:r>
              <a:rPr lang="fr-FR" sz="1800" dirty="0">
                <a:effectLst/>
              </a:rPr>
              <a:t> 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Il faut absolument revoir le budget des </a:t>
            </a:r>
            <a:r>
              <a:rPr lang="fr-FR" sz="1800" b="1" dirty="0">
                <a:effectLst/>
              </a:rPr>
              <a:t>phases D TESTING </a:t>
            </a:r>
            <a:r>
              <a:rPr lang="fr-FR" sz="1800" dirty="0">
                <a:effectLst/>
              </a:rPr>
              <a:t>des projets IT. Elles sont </a:t>
            </a:r>
            <a:r>
              <a:rPr lang="fr-FR" sz="1800" b="1" dirty="0">
                <a:effectLst/>
              </a:rPr>
              <a:t>TOUTES </a:t>
            </a:r>
            <a:r>
              <a:rPr lang="fr-FR" sz="1800" dirty="0">
                <a:effectLst/>
              </a:rPr>
              <a:t>en </a:t>
            </a:r>
            <a:r>
              <a:rPr lang="fr-FR" sz="1800" b="1" dirty="0">
                <a:effectLst/>
              </a:rPr>
              <a:t>alerte </a:t>
            </a:r>
            <a:r>
              <a:rPr lang="fr-FR" sz="1800" dirty="0">
                <a:effectLst/>
              </a:rPr>
              <a:t>et dépassent de </a:t>
            </a:r>
            <a:r>
              <a:rPr lang="fr-FR" sz="1800" b="1" dirty="0">
                <a:solidFill>
                  <a:srgbClr val="A1343C"/>
                </a:solidFill>
                <a:effectLst/>
              </a:rPr>
              <a:t>400% !!!! </a:t>
            </a:r>
            <a:r>
              <a:rPr lang="fr-FR" sz="1800" dirty="0">
                <a:effectLst/>
              </a:rPr>
              <a:t>le budget prévu.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Attention aux </a:t>
            </a:r>
            <a:r>
              <a:rPr lang="fr-FR" sz="1800" b="1" dirty="0">
                <a:effectLst/>
              </a:rPr>
              <a:t>livrables </a:t>
            </a:r>
            <a:r>
              <a:rPr lang="fr-FR" sz="1800" dirty="0">
                <a:effectLst/>
              </a:rPr>
              <a:t>produits sur la zone </a:t>
            </a:r>
            <a:r>
              <a:rPr lang="fr-FR" sz="1800" b="1" dirty="0">
                <a:effectLst/>
              </a:rPr>
              <a:t>Europe de l'Ouest</a:t>
            </a:r>
            <a:r>
              <a:rPr lang="fr-FR" sz="1800" dirty="0">
                <a:effectLst/>
              </a:rPr>
              <a:t>. Il y a tout juste </a:t>
            </a:r>
            <a:r>
              <a:rPr lang="fr-FR" sz="1800" b="1" dirty="0">
                <a:effectLst/>
              </a:rPr>
              <a:t>85%</a:t>
            </a:r>
            <a:r>
              <a:rPr lang="fr-FR" sz="1800" dirty="0">
                <a:effectLst/>
              </a:rPr>
              <a:t> d'achèvement global. Les </a:t>
            </a:r>
            <a:r>
              <a:rPr lang="fr-FR" sz="1800" b="1" dirty="0">
                <a:effectLst/>
              </a:rPr>
              <a:t>phases IT</a:t>
            </a:r>
            <a:r>
              <a:rPr lang="fr-FR" sz="1800" dirty="0">
                <a:effectLst/>
              </a:rPr>
              <a:t> des projets de la zone sont toutes en </a:t>
            </a:r>
            <a:r>
              <a:rPr lang="fr-FR" sz="1800" b="1" dirty="0">
                <a:effectLst/>
              </a:rPr>
              <a:t>alerte</a:t>
            </a:r>
            <a:r>
              <a:rPr lang="fr-FR" sz="1800" dirty="0">
                <a:effectLst/>
              </a:rPr>
              <a:t>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Conserver les bonnes pratiques concernant les deadline : 1 seul pays en alerte sur la durée et seulement 5 projets en dépassement. De plus, c'est le seul indicateur en "négatif" avec -3,5% par rapport au planifié.</a:t>
            </a:r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1873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r>
              <a:rPr lang="fr-FR" sz="1800" b="1" dirty="0">
                <a:effectLst/>
              </a:rPr>
              <a:t>Proposition d'axe stratégique :</a:t>
            </a:r>
            <a:endParaRPr lang="fr-FR" dirty="0"/>
          </a:p>
          <a:p>
            <a:r>
              <a:rPr lang="fr-FR" sz="1800" dirty="0">
                <a:effectLst/>
              </a:rPr>
              <a:t>Lorsqu'on observe les indicateurs globaux de SANITORAL sur la période 2018/2022, on observe ceci :</a:t>
            </a:r>
            <a:endParaRPr lang="fr-FR" dirty="0"/>
          </a:p>
          <a:p>
            <a:r>
              <a:rPr lang="fr-FR" sz="1800" dirty="0">
                <a:effectLst/>
              </a:rPr>
              <a:t>Il est clair que sur ces graphiques il y a deux axes principaux d'amélioration : Le continent </a:t>
            </a:r>
            <a:r>
              <a:rPr lang="fr-FR" sz="1800" b="1" dirty="0">
                <a:effectLst/>
              </a:rPr>
              <a:t>Central/</a:t>
            </a:r>
            <a:r>
              <a:rPr lang="fr-FR" sz="1800" b="1" dirty="0" err="1">
                <a:effectLst/>
              </a:rPr>
              <a:t>Eastern</a:t>
            </a:r>
            <a:r>
              <a:rPr lang="fr-FR" sz="1800" b="1" dirty="0">
                <a:effectLst/>
              </a:rPr>
              <a:t> Europe Middle-East and </a:t>
            </a:r>
            <a:r>
              <a:rPr lang="fr-FR" sz="1800" b="1" dirty="0" err="1">
                <a:effectLst/>
              </a:rPr>
              <a:t>Africa</a:t>
            </a:r>
            <a:r>
              <a:rPr lang="fr-FR" sz="1800" b="1" dirty="0">
                <a:effectLst/>
              </a:rPr>
              <a:t> (CEEMEA)</a:t>
            </a:r>
            <a:r>
              <a:rPr lang="fr-FR" sz="1800" dirty="0">
                <a:effectLst/>
              </a:rPr>
              <a:t> ainsi que les </a:t>
            </a:r>
            <a:r>
              <a:rPr lang="fr-FR" sz="1800" b="1" dirty="0">
                <a:effectLst/>
              </a:rPr>
              <a:t>dépassements de budgets.</a:t>
            </a:r>
            <a:endParaRPr lang="fr-FR" dirty="0"/>
          </a:p>
          <a:p>
            <a:r>
              <a:rPr lang="fr-FR" sz="1800" dirty="0">
                <a:effectLst/>
              </a:rPr>
              <a:t>En effet, </a:t>
            </a:r>
            <a:r>
              <a:rPr lang="fr-FR" sz="1800" b="1" dirty="0">
                <a:effectLst/>
              </a:rPr>
              <a:t>16 </a:t>
            </a:r>
            <a:r>
              <a:rPr lang="fr-FR" sz="1800" dirty="0">
                <a:effectLst/>
              </a:rPr>
              <a:t>pays en alerte coût dans le monde dont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en </a:t>
            </a:r>
            <a:r>
              <a:rPr lang="fr-FR" sz="1800" b="1" dirty="0">
                <a:effectLst/>
              </a:rPr>
              <a:t>CEEMEA </a:t>
            </a:r>
            <a:r>
              <a:rPr lang="fr-FR" sz="1800" dirty="0">
                <a:effectLst/>
              </a:rPr>
              <a:t>et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alertes (sur 41 dans le monde).</a:t>
            </a:r>
            <a:endParaRPr lang="fr-FR" dirty="0"/>
          </a:p>
          <a:p>
            <a:r>
              <a:rPr lang="fr-FR" sz="1800" dirty="0">
                <a:effectLst/>
              </a:rPr>
              <a:t>Le continent est le plus </a:t>
            </a:r>
            <a:r>
              <a:rPr lang="fr-FR" sz="1800" b="1" dirty="0">
                <a:effectLst/>
              </a:rPr>
              <a:t>important </a:t>
            </a:r>
            <a:r>
              <a:rPr lang="fr-FR" sz="1800" dirty="0">
                <a:effectLst/>
              </a:rPr>
              <a:t>sur les frais engagés(</a:t>
            </a:r>
            <a:r>
              <a:rPr lang="fr-FR" sz="1800" b="1" dirty="0">
                <a:effectLst/>
              </a:rPr>
              <a:t>29M </a:t>
            </a:r>
            <a:r>
              <a:rPr lang="fr-FR" sz="1800" dirty="0">
                <a:effectLst/>
              </a:rPr>
              <a:t>vs </a:t>
            </a:r>
            <a:r>
              <a:rPr lang="fr-FR" sz="1800" b="1" dirty="0">
                <a:effectLst/>
              </a:rPr>
              <a:t>60M </a:t>
            </a:r>
            <a:r>
              <a:rPr lang="fr-FR" sz="1800" dirty="0">
                <a:effectLst/>
              </a:rPr>
              <a:t>globaux).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31</a:t>
            </a:r>
            <a:r>
              <a:rPr lang="fr-FR" sz="1800" dirty="0">
                <a:effectLst/>
              </a:rPr>
              <a:t> pays du </a:t>
            </a:r>
            <a:r>
              <a:rPr lang="fr-FR" sz="1800" b="1" dirty="0">
                <a:effectLst/>
              </a:rPr>
              <a:t>CEEMEA,</a:t>
            </a:r>
            <a:r>
              <a:rPr lang="fr-FR" sz="1800" dirty="0">
                <a:effectLst/>
              </a:rPr>
              <a:t>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</a:t>
            </a:r>
            <a:r>
              <a:rPr lang="fr-FR" sz="1800" b="1" dirty="0">
                <a:effectLst/>
              </a:rPr>
              <a:t>alerte coût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alerte, </a:t>
            </a:r>
            <a:r>
              <a:rPr lang="fr-FR" sz="1800" b="1" dirty="0">
                <a:effectLst/>
              </a:rPr>
              <a:t>18 </a:t>
            </a:r>
            <a:r>
              <a:rPr lang="fr-FR" sz="1800" dirty="0">
                <a:effectLst/>
              </a:rPr>
              <a:t>sont causés par un </a:t>
            </a:r>
            <a:r>
              <a:rPr lang="fr-FR" sz="1800" b="1" dirty="0">
                <a:effectLst/>
              </a:rPr>
              <a:t>dépassement </a:t>
            </a:r>
            <a:r>
              <a:rPr lang="fr-FR" sz="1800" dirty="0">
                <a:effectLst/>
              </a:rPr>
              <a:t>de </a:t>
            </a:r>
            <a:r>
              <a:rPr lang="fr-FR" sz="1800" b="1" dirty="0">
                <a:effectLst/>
              </a:rPr>
              <a:t>budget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Les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sont les plus </a:t>
            </a:r>
            <a:r>
              <a:rPr lang="fr-FR" sz="1800" b="1" dirty="0">
                <a:effectLst/>
              </a:rPr>
              <a:t>couteux </a:t>
            </a:r>
            <a:r>
              <a:rPr lang="fr-FR" sz="1800" dirty="0">
                <a:effectLst/>
              </a:rPr>
              <a:t>(</a:t>
            </a:r>
            <a:r>
              <a:rPr lang="fr-FR" sz="1800" b="1" dirty="0">
                <a:effectLst/>
              </a:rPr>
              <a:t>27M </a:t>
            </a:r>
            <a:r>
              <a:rPr lang="fr-FR" sz="1800" dirty="0">
                <a:effectLst/>
              </a:rPr>
              <a:t>sur </a:t>
            </a:r>
            <a:r>
              <a:rPr lang="fr-FR" sz="1800" b="1" dirty="0">
                <a:effectLst/>
              </a:rPr>
              <a:t>29M</a:t>
            </a:r>
            <a:r>
              <a:rPr lang="fr-FR" sz="1800" dirty="0">
                <a:effectLst/>
              </a:rPr>
              <a:t>) et sont les plus en décalage avec le plan(+9.80% par rapport au prévisionnel).</a:t>
            </a:r>
            <a:endParaRPr lang="fr-FR" dirty="0"/>
          </a:p>
          <a:p>
            <a:r>
              <a:rPr lang="fr-FR" sz="1800" dirty="0">
                <a:effectLst/>
              </a:rPr>
              <a:t>Je propose donc aux directeurs d'apporter une attention particulière sur les </a:t>
            </a:r>
            <a:r>
              <a:rPr lang="fr-FR" sz="1800" b="1" dirty="0">
                <a:effectLst/>
              </a:rPr>
              <a:t>budgets </a:t>
            </a:r>
            <a:r>
              <a:rPr lang="fr-FR" sz="1800" dirty="0">
                <a:effectLst/>
              </a:rPr>
              <a:t>des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de la zone </a:t>
            </a:r>
            <a:r>
              <a:rPr lang="fr-FR" sz="1800" b="1" dirty="0">
                <a:effectLst/>
              </a:rPr>
              <a:t>CEEMEA.</a:t>
            </a:r>
            <a:endParaRPr lang="fr-FR" dirty="0"/>
          </a:p>
          <a:p>
            <a:r>
              <a:rPr lang="fr-FR" sz="1800" u="sng" dirty="0">
                <a:effectLst/>
              </a:rPr>
              <a:t>Autres remarques</a:t>
            </a:r>
            <a:r>
              <a:rPr lang="fr-FR" sz="1800" dirty="0">
                <a:effectLst/>
              </a:rPr>
              <a:t> 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Il faut absolument revoir le budget des </a:t>
            </a:r>
            <a:r>
              <a:rPr lang="fr-FR" sz="1800" b="1" dirty="0">
                <a:effectLst/>
              </a:rPr>
              <a:t>phases D TESTING </a:t>
            </a:r>
            <a:r>
              <a:rPr lang="fr-FR" sz="1800" dirty="0">
                <a:effectLst/>
              </a:rPr>
              <a:t>des projets IT. Elles sont </a:t>
            </a:r>
            <a:r>
              <a:rPr lang="fr-FR" sz="1800" b="1" dirty="0">
                <a:effectLst/>
              </a:rPr>
              <a:t>TOUTES </a:t>
            </a:r>
            <a:r>
              <a:rPr lang="fr-FR" sz="1800" dirty="0">
                <a:effectLst/>
              </a:rPr>
              <a:t>en </a:t>
            </a:r>
            <a:r>
              <a:rPr lang="fr-FR" sz="1800" b="1" dirty="0">
                <a:effectLst/>
              </a:rPr>
              <a:t>alerte </a:t>
            </a:r>
            <a:r>
              <a:rPr lang="fr-FR" sz="1800" dirty="0">
                <a:effectLst/>
              </a:rPr>
              <a:t>et dépassent de </a:t>
            </a:r>
            <a:r>
              <a:rPr lang="fr-FR" sz="1800" b="1" dirty="0">
                <a:solidFill>
                  <a:srgbClr val="A1343C"/>
                </a:solidFill>
                <a:effectLst/>
              </a:rPr>
              <a:t>400% !!!! </a:t>
            </a:r>
            <a:r>
              <a:rPr lang="fr-FR" sz="1800" dirty="0">
                <a:effectLst/>
              </a:rPr>
              <a:t>le budget prévu.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Attention aux </a:t>
            </a:r>
            <a:r>
              <a:rPr lang="fr-FR" sz="1800" b="1" dirty="0">
                <a:effectLst/>
              </a:rPr>
              <a:t>livrables </a:t>
            </a:r>
            <a:r>
              <a:rPr lang="fr-FR" sz="1800" dirty="0">
                <a:effectLst/>
              </a:rPr>
              <a:t>produits sur la zone </a:t>
            </a:r>
            <a:r>
              <a:rPr lang="fr-FR" sz="1800" b="1" dirty="0">
                <a:effectLst/>
              </a:rPr>
              <a:t>Europe de l'Ouest</a:t>
            </a:r>
            <a:r>
              <a:rPr lang="fr-FR" sz="1800" dirty="0">
                <a:effectLst/>
              </a:rPr>
              <a:t>. Il y a tout juste </a:t>
            </a:r>
            <a:r>
              <a:rPr lang="fr-FR" sz="1800" b="1" dirty="0">
                <a:effectLst/>
              </a:rPr>
              <a:t>85%</a:t>
            </a:r>
            <a:r>
              <a:rPr lang="fr-FR" sz="1800" dirty="0">
                <a:effectLst/>
              </a:rPr>
              <a:t> d'achèvement global. Les </a:t>
            </a:r>
            <a:r>
              <a:rPr lang="fr-FR" sz="1800" b="1" dirty="0">
                <a:effectLst/>
              </a:rPr>
              <a:t>phases IT</a:t>
            </a:r>
            <a:r>
              <a:rPr lang="fr-FR" sz="1800" dirty="0">
                <a:effectLst/>
              </a:rPr>
              <a:t> des projets de la zone sont toutes en </a:t>
            </a:r>
            <a:r>
              <a:rPr lang="fr-FR" sz="1800" b="1" dirty="0">
                <a:effectLst/>
              </a:rPr>
              <a:t>alerte</a:t>
            </a:r>
            <a:r>
              <a:rPr lang="fr-FR" sz="1800" dirty="0">
                <a:effectLst/>
              </a:rPr>
              <a:t>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Conserver les bonnes pratiques concernant les deadline : 1 seul pays en alerte sur la durée et seulement 5 projets en dépassement. De plus, c'est le seul indicateur en "négatif" avec -3,5% par rapport au planifié.</a:t>
            </a:r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7189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r>
              <a:rPr lang="fr-FR" sz="1800" b="1" dirty="0">
                <a:effectLst/>
              </a:rPr>
              <a:t>Proposition d'axe stratégique :</a:t>
            </a:r>
            <a:endParaRPr lang="fr-FR" dirty="0"/>
          </a:p>
          <a:p>
            <a:r>
              <a:rPr lang="fr-FR" sz="1800" dirty="0">
                <a:effectLst/>
              </a:rPr>
              <a:t>Lorsqu'on observe les indicateurs globaux de SANITORAL sur la période 2018/2022, on observe ceci :</a:t>
            </a:r>
            <a:endParaRPr lang="fr-FR" dirty="0"/>
          </a:p>
          <a:p>
            <a:r>
              <a:rPr lang="fr-FR" sz="1800" dirty="0">
                <a:effectLst/>
              </a:rPr>
              <a:t>Il est clair que sur ces graphiques il y a deux axes principaux d'amélioration : Le continent </a:t>
            </a:r>
            <a:r>
              <a:rPr lang="fr-FR" sz="1800" b="1" dirty="0">
                <a:effectLst/>
              </a:rPr>
              <a:t>Central/</a:t>
            </a:r>
            <a:r>
              <a:rPr lang="fr-FR" sz="1800" b="1" dirty="0" err="1">
                <a:effectLst/>
              </a:rPr>
              <a:t>Eastern</a:t>
            </a:r>
            <a:r>
              <a:rPr lang="fr-FR" sz="1800" b="1" dirty="0">
                <a:effectLst/>
              </a:rPr>
              <a:t> Europe Middle-East and </a:t>
            </a:r>
            <a:r>
              <a:rPr lang="fr-FR" sz="1800" b="1" dirty="0" err="1">
                <a:effectLst/>
              </a:rPr>
              <a:t>Africa</a:t>
            </a:r>
            <a:r>
              <a:rPr lang="fr-FR" sz="1800" b="1" dirty="0">
                <a:effectLst/>
              </a:rPr>
              <a:t> (CEEMEA)</a:t>
            </a:r>
            <a:r>
              <a:rPr lang="fr-FR" sz="1800" dirty="0">
                <a:effectLst/>
              </a:rPr>
              <a:t> ainsi que les </a:t>
            </a:r>
            <a:r>
              <a:rPr lang="fr-FR" sz="1800" b="1" dirty="0">
                <a:effectLst/>
              </a:rPr>
              <a:t>dépassements de budgets.</a:t>
            </a:r>
            <a:endParaRPr lang="fr-FR" dirty="0"/>
          </a:p>
          <a:p>
            <a:r>
              <a:rPr lang="fr-FR" sz="1800" dirty="0">
                <a:effectLst/>
              </a:rPr>
              <a:t>En effet, </a:t>
            </a:r>
            <a:r>
              <a:rPr lang="fr-FR" sz="1800" b="1" dirty="0">
                <a:effectLst/>
              </a:rPr>
              <a:t>16 </a:t>
            </a:r>
            <a:r>
              <a:rPr lang="fr-FR" sz="1800" dirty="0">
                <a:effectLst/>
              </a:rPr>
              <a:t>pays en alerte coût dans le monde dont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en </a:t>
            </a:r>
            <a:r>
              <a:rPr lang="fr-FR" sz="1800" b="1" dirty="0">
                <a:effectLst/>
              </a:rPr>
              <a:t>CEEMEA </a:t>
            </a:r>
            <a:r>
              <a:rPr lang="fr-FR" sz="1800" dirty="0">
                <a:effectLst/>
              </a:rPr>
              <a:t>et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alertes (sur 41 dans le monde).</a:t>
            </a:r>
            <a:endParaRPr lang="fr-FR" dirty="0"/>
          </a:p>
          <a:p>
            <a:r>
              <a:rPr lang="fr-FR" sz="1800" dirty="0">
                <a:effectLst/>
              </a:rPr>
              <a:t>Le continent est le plus </a:t>
            </a:r>
            <a:r>
              <a:rPr lang="fr-FR" sz="1800" b="1" dirty="0">
                <a:effectLst/>
              </a:rPr>
              <a:t>important </a:t>
            </a:r>
            <a:r>
              <a:rPr lang="fr-FR" sz="1800" dirty="0">
                <a:effectLst/>
              </a:rPr>
              <a:t>sur les frais engagés(</a:t>
            </a:r>
            <a:r>
              <a:rPr lang="fr-FR" sz="1800" b="1" dirty="0">
                <a:effectLst/>
              </a:rPr>
              <a:t>29M </a:t>
            </a:r>
            <a:r>
              <a:rPr lang="fr-FR" sz="1800" dirty="0">
                <a:effectLst/>
              </a:rPr>
              <a:t>vs </a:t>
            </a:r>
            <a:r>
              <a:rPr lang="fr-FR" sz="1800" b="1" dirty="0">
                <a:effectLst/>
              </a:rPr>
              <a:t>60M </a:t>
            </a:r>
            <a:r>
              <a:rPr lang="fr-FR" sz="1800" dirty="0">
                <a:effectLst/>
              </a:rPr>
              <a:t>globaux).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31</a:t>
            </a:r>
            <a:r>
              <a:rPr lang="fr-FR" sz="1800" dirty="0">
                <a:effectLst/>
              </a:rPr>
              <a:t> pays du </a:t>
            </a:r>
            <a:r>
              <a:rPr lang="fr-FR" sz="1800" b="1" dirty="0">
                <a:effectLst/>
              </a:rPr>
              <a:t>CEEMEA,</a:t>
            </a:r>
            <a:r>
              <a:rPr lang="fr-FR" sz="1800" dirty="0">
                <a:effectLst/>
              </a:rPr>
              <a:t>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</a:t>
            </a:r>
            <a:r>
              <a:rPr lang="fr-FR" sz="1800" b="1" dirty="0">
                <a:effectLst/>
              </a:rPr>
              <a:t>alerte coût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alerte, </a:t>
            </a:r>
            <a:r>
              <a:rPr lang="fr-FR" sz="1800" b="1" dirty="0">
                <a:effectLst/>
              </a:rPr>
              <a:t>18 </a:t>
            </a:r>
            <a:r>
              <a:rPr lang="fr-FR" sz="1800" dirty="0">
                <a:effectLst/>
              </a:rPr>
              <a:t>sont causés par un </a:t>
            </a:r>
            <a:r>
              <a:rPr lang="fr-FR" sz="1800" b="1" dirty="0">
                <a:effectLst/>
              </a:rPr>
              <a:t>dépassement </a:t>
            </a:r>
            <a:r>
              <a:rPr lang="fr-FR" sz="1800" dirty="0">
                <a:effectLst/>
              </a:rPr>
              <a:t>de </a:t>
            </a:r>
            <a:r>
              <a:rPr lang="fr-FR" sz="1800" b="1" dirty="0">
                <a:effectLst/>
              </a:rPr>
              <a:t>budget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Les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sont les plus </a:t>
            </a:r>
            <a:r>
              <a:rPr lang="fr-FR" sz="1800" b="1" dirty="0">
                <a:effectLst/>
              </a:rPr>
              <a:t>couteux </a:t>
            </a:r>
            <a:r>
              <a:rPr lang="fr-FR" sz="1800" dirty="0">
                <a:effectLst/>
              </a:rPr>
              <a:t>(</a:t>
            </a:r>
            <a:r>
              <a:rPr lang="fr-FR" sz="1800" b="1" dirty="0">
                <a:effectLst/>
              </a:rPr>
              <a:t>27M </a:t>
            </a:r>
            <a:r>
              <a:rPr lang="fr-FR" sz="1800" dirty="0">
                <a:effectLst/>
              </a:rPr>
              <a:t>sur </a:t>
            </a:r>
            <a:r>
              <a:rPr lang="fr-FR" sz="1800" b="1" dirty="0">
                <a:effectLst/>
              </a:rPr>
              <a:t>29M</a:t>
            </a:r>
            <a:r>
              <a:rPr lang="fr-FR" sz="1800" dirty="0">
                <a:effectLst/>
              </a:rPr>
              <a:t>) et sont les plus en décalage avec le plan(+9.80% par rapport au prévisionnel).</a:t>
            </a:r>
            <a:endParaRPr lang="fr-FR" dirty="0"/>
          </a:p>
          <a:p>
            <a:r>
              <a:rPr lang="fr-FR" sz="1800" dirty="0">
                <a:effectLst/>
              </a:rPr>
              <a:t>Je propose donc aux directeurs d'apporter une attention particulière sur les </a:t>
            </a:r>
            <a:r>
              <a:rPr lang="fr-FR" sz="1800" b="1" dirty="0">
                <a:effectLst/>
              </a:rPr>
              <a:t>budgets </a:t>
            </a:r>
            <a:r>
              <a:rPr lang="fr-FR" sz="1800" dirty="0">
                <a:effectLst/>
              </a:rPr>
              <a:t>des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de la zone </a:t>
            </a:r>
            <a:r>
              <a:rPr lang="fr-FR" sz="1800" b="1" dirty="0">
                <a:effectLst/>
              </a:rPr>
              <a:t>CEEMEA.</a:t>
            </a:r>
            <a:endParaRPr lang="fr-FR" dirty="0"/>
          </a:p>
          <a:p>
            <a:r>
              <a:rPr lang="fr-FR" sz="1800" u="sng" dirty="0">
                <a:effectLst/>
              </a:rPr>
              <a:t>Autres remarques</a:t>
            </a:r>
            <a:r>
              <a:rPr lang="fr-FR" sz="1800" dirty="0">
                <a:effectLst/>
              </a:rPr>
              <a:t> 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Il faut absolument revoir le budget des </a:t>
            </a:r>
            <a:r>
              <a:rPr lang="fr-FR" sz="1800" b="1" dirty="0">
                <a:effectLst/>
              </a:rPr>
              <a:t>phases D TESTING </a:t>
            </a:r>
            <a:r>
              <a:rPr lang="fr-FR" sz="1800" dirty="0">
                <a:effectLst/>
              </a:rPr>
              <a:t>des projets IT. Elles sont </a:t>
            </a:r>
            <a:r>
              <a:rPr lang="fr-FR" sz="1800" b="1" dirty="0">
                <a:effectLst/>
              </a:rPr>
              <a:t>TOUTES </a:t>
            </a:r>
            <a:r>
              <a:rPr lang="fr-FR" sz="1800" dirty="0">
                <a:effectLst/>
              </a:rPr>
              <a:t>en </a:t>
            </a:r>
            <a:r>
              <a:rPr lang="fr-FR" sz="1800" b="1" dirty="0">
                <a:effectLst/>
              </a:rPr>
              <a:t>alerte </a:t>
            </a:r>
            <a:r>
              <a:rPr lang="fr-FR" sz="1800" dirty="0">
                <a:effectLst/>
              </a:rPr>
              <a:t>et dépassent de </a:t>
            </a:r>
            <a:r>
              <a:rPr lang="fr-FR" sz="1800" b="1" dirty="0">
                <a:solidFill>
                  <a:srgbClr val="A1343C"/>
                </a:solidFill>
                <a:effectLst/>
              </a:rPr>
              <a:t>400% !!!! </a:t>
            </a:r>
            <a:r>
              <a:rPr lang="fr-FR" sz="1800" dirty="0">
                <a:effectLst/>
              </a:rPr>
              <a:t>le budget prévu.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Attention aux </a:t>
            </a:r>
            <a:r>
              <a:rPr lang="fr-FR" sz="1800" b="1" dirty="0">
                <a:effectLst/>
              </a:rPr>
              <a:t>livrables </a:t>
            </a:r>
            <a:r>
              <a:rPr lang="fr-FR" sz="1800" dirty="0">
                <a:effectLst/>
              </a:rPr>
              <a:t>produits sur la zone </a:t>
            </a:r>
            <a:r>
              <a:rPr lang="fr-FR" sz="1800" b="1" dirty="0">
                <a:effectLst/>
              </a:rPr>
              <a:t>Europe de l'Ouest</a:t>
            </a:r>
            <a:r>
              <a:rPr lang="fr-FR" sz="1800" dirty="0">
                <a:effectLst/>
              </a:rPr>
              <a:t>. Il y a tout juste </a:t>
            </a:r>
            <a:r>
              <a:rPr lang="fr-FR" sz="1800" b="1" dirty="0">
                <a:effectLst/>
              </a:rPr>
              <a:t>85%</a:t>
            </a:r>
            <a:r>
              <a:rPr lang="fr-FR" sz="1800" dirty="0">
                <a:effectLst/>
              </a:rPr>
              <a:t> d'achèvement global. Les </a:t>
            </a:r>
            <a:r>
              <a:rPr lang="fr-FR" sz="1800" b="1" dirty="0">
                <a:effectLst/>
              </a:rPr>
              <a:t>phases IT</a:t>
            </a:r>
            <a:r>
              <a:rPr lang="fr-FR" sz="1800" dirty="0">
                <a:effectLst/>
              </a:rPr>
              <a:t> des projets de la zone sont toutes en </a:t>
            </a:r>
            <a:r>
              <a:rPr lang="fr-FR" sz="1800" b="1" dirty="0">
                <a:effectLst/>
              </a:rPr>
              <a:t>alerte</a:t>
            </a:r>
            <a:r>
              <a:rPr lang="fr-FR" sz="1800" dirty="0">
                <a:effectLst/>
              </a:rPr>
              <a:t>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Conserver les bonnes pratiques concernant les deadline : 1 seul pays en alerte sur la durée et seulement 5 projets en dépassement. De plus, c'est le seul indicateur en "négatif" avec -3,5% par rapport au planifié.</a:t>
            </a:r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1625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r>
              <a:rPr lang="fr-FR" sz="1800" b="1" dirty="0">
                <a:effectLst/>
              </a:rPr>
              <a:t>Proposition d'axe stratégique :</a:t>
            </a:r>
            <a:endParaRPr lang="fr-FR" dirty="0"/>
          </a:p>
          <a:p>
            <a:r>
              <a:rPr lang="fr-FR" sz="1800" dirty="0">
                <a:effectLst/>
              </a:rPr>
              <a:t>Lorsqu'on observe les indicateurs globaux de SANITORAL sur la période 2018/2022, on observe ceci :</a:t>
            </a:r>
            <a:endParaRPr lang="fr-FR" dirty="0"/>
          </a:p>
          <a:p>
            <a:r>
              <a:rPr lang="fr-FR" sz="1800" dirty="0">
                <a:effectLst/>
              </a:rPr>
              <a:t>Il est clair que sur ces graphiques il y a deux axes principaux d'amélioration : Le continent </a:t>
            </a:r>
            <a:r>
              <a:rPr lang="fr-FR" sz="1800" b="1" dirty="0">
                <a:effectLst/>
              </a:rPr>
              <a:t>Central/</a:t>
            </a:r>
            <a:r>
              <a:rPr lang="fr-FR" sz="1800" b="1" dirty="0" err="1">
                <a:effectLst/>
              </a:rPr>
              <a:t>Eastern</a:t>
            </a:r>
            <a:r>
              <a:rPr lang="fr-FR" sz="1800" b="1" dirty="0">
                <a:effectLst/>
              </a:rPr>
              <a:t> Europe Middle-East and </a:t>
            </a:r>
            <a:r>
              <a:rPr lang="fr-FR" sz="1800" b="1" dirty="0" err="1">
                <a:effectLst/>
              </a:rPr>
              <a:t>Africa</a:t>
            </a:r>
            <a:r>
              <a:rPr lang="fr-FR" sz="1800" b="1" dirty="0">
                <a:effectLst/>
              </a:rPr>
              <a:t> (CEEMEA)</a:t>
            </a:r>
            <a:r>
              <a:rPr lang="fr-FR" sz="1800" dirty="0">
                <a:effectLst/>
              </a:rPr>
              <a:t> ainsi que les </a:t>
            </a:r>
            <a:r>
              <a:rPr lang="fr-FR" sz="1800" b="1" dirty="0">
                <a:effectLst/>
              </a:rPr>
              <a:t>dépassements de budgets.</a:t>
            </a:r>
            <a:endParaRPr lang="fr-FR" dirty="0"/>
          </a:p>
          <a:p>
            <a:r>
              <a:rPr lang="fr-FR" sz="1800" dirty="0">
                <a:effectLst/>
              </a:rPr>
              <a:t>En effet, </a:t>
            </a:r>
            <a:r>
              <a:rPr lang="fr-FR" sz="1800" b="1" dirty="0">
                <a:effectLst/>
              </a:rPr>
              <a:t>16 </a:t>
            </a:r>
            <a:r>
              <a:rPr lang="fr-FR" sz="1800" dirty="0">
                <a:effectLst/>
              </a:rPr>
              <a:t>pays en alerte coût dans le monde dont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en </a:t>
            </a:r>
            <a:r>
              <a:rPr lang="fr-FR" sz="1800" b="1" dirty="0">
                <a:effectLst/>
              </a:rPr>
              <a:t>CEEMEA </a:t>
            </a:r>
            <a:r>
              <a:rPr lang="fr-FR" sz="1800" dirty="0">
                <a:effectLst/>
              </a:rPr>
              <a:t>et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alertes (sur 41 dans le monde).</a:t>
            </a:r>
            <a:endParaRPr lang="fr-FR" dirty="0"/>
          </a:p>
          <a:p>
            <a:r>
              <a:rPr lang="fr-FR" sz="1800" dirty="0">
                <a:effectLst/>
              </a:rPr>
              <a:t>Le continent est le plus </a:t>
            </a:r>
            <a:r>
              <a:rPr lang="fr-FR" sz="1800" b="1" dirty="0">
                <a:effectLst/>
              </a:rPr>
              <a:t>important </a:t>
            </a:r>
            <a:r>
              <a:rPr lang="fr-FR" sz="1800" dirty="0">
                <a:effectLst/>
              </a:rPr>
              <a:t>sur les frais engagés(</a:t>
            </a:r>
            <a:r>
              <a:rPr lang="fr-FR" sz="1800" b="1" dirty="0">
                <a:effectLst/>
              </a:rPr>
              <a:t>29M </a:t>
            </a:r>
            <a:r>
              <a:rPr lang="fr-FR" sz="1800" dirty="0">
                <a:effectLst/>
              </a:rPr>
              <a:t>vs </a:t>
            </a:r>
            <a:r>
              <a:rPr lang="fr-FR" sz="1800" b="1" dirty="0">
                <a:effectLst/>
              </a:rPr>
              <a:t>60M </a:t>
            </a:r>
            <a:r>
              <a:rPr lang="fr-FR" sz="1800" dirty="0">
                <a:effectLst/>
              </a:rPr>
              <a:t>globaux).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31</a:t>
            </a:r>
            <a:r>
              <a:rPr lang="fr-FR" sz="1800" dirty="0">
                <a:effectLst/>
              </a:rPr>
              <a:t> pays du </a:t>
            </a:r>
            <a:r>
              <a:rPr lang="fr-FR" sz="1800" b="1" dirty="0">
                <a:effectLst/>
              </a:rPr>
              <a:t>CEEMEA,</a:t>
            </a:r>
            <a:r>
              <a:rPr lang="fr-FR" sz="1800" dirty="0">
                <a:effectLst/>
              </a:rPr>
              <a:t>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</a:t>
            </a:r>
            <a:r>
              <a:rPr lang="fr-FR" sz="1800" b="1" dirty="0">
                <a:effectLst/>
              </a:rPr>
              <a:t>alerte coût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alerte, </a:t>
            </a:r>
            <a:r>
              <a:rPr lang="fr-FR" sz="1800" b="1" dirty="0">
                <a:effectLst/>
              </a:rPr>
              <a:t>18 </a:t>
            </a:r>
            <a:r>
              <a:rPr lang="fr-FR" sz="1800" dirty="0">
                <a:effectLst/>
              </a:rPr>
              <a:t>sont causés par un </a:t>
            </a:r>
            <a:r>
              <a:rPr lang="fr-FR" sz="1800" b="1" dirty="0">
                <a:effectLst/>
              </a:rPr>
              <a:t>dépassement </a:t>
            </a:r>
            <a:r>
              <a:rPr lang="fr-FR" sz="1800" dirty="0">
                <a:effectLst/>
              </a:rPr>
              <a:t>de </a:t>
            </a:r>
            <a:r>
              <a:rPr lang="fr-FR" sz="1800" b="1" dirty="0">
                <a:effectLst/>
              </a:rPr>
              <a:t>budget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Les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sont les plus </a:t>
            </a:r>
            <a:r>
              <a:rPr lang="fr-FR" sz="1800" b="1" dirty="0">
                <a:effectLst/>
              </a:rPr>
              <a:t>couteux </a:t>
            </a:r>
            <a:r>
              <a:rPr lang="fr-FR" sz="1800" dirty="0">
                <a:effectLst/>
              </a:rPr>
              <a:t>(</a:t>
            </a:r>
            <a:r>
              <a:rPr lang="fr-FR" sz="1800" b="1" dirty="0">
                <a:effectLst/>
              </a:rPr>
              <a:t>27M </a:t>
            </a:r>
            <a:r>
              <a:rPr lang="fr-FR" sz="1800" dirty="0">
                <a:effectLst/>
              </a:rPr>
              <a:t>sur </a:t>
            </a:r>
            <a:r>
              <a:rPr lang="fr-FR" sz="1800" b="1" dirty="0">
                <a:effectLst/>
              </a:rPr>
              <a:t>29M</a:t>
            </a:r>
            <a:r>
              <a:rPr lang="fr-FR" sz="1800" dirty="0">
                <a:effectLst/>
              </a:rPr>
              <a:t>) et sont les plus en décalage avec le plan(+9.80% par rapport au prévisionnel).</a:t>
            </a:r>
            <a:endParaRPr lang="fr-FR" dirty="0"/>
          </a:p>
          <a:p>
            <a:r>
              <a:rPr lang="fr-FR" sz="1800" dirty="0">
                <a:effectLst/>
              </a:rPr>
              <a:t>Je propose donc aux directeurs d'apporter une attention particulière sur les </a:t>
            </a:r>
            <a:r>
              <a:rPr lang="fr-FR" sz="1800" b="1" dirty="0">
                <a:effectLst/>
              </a:rPr>
              <a:t>budgets </a:t>
            </a:r>
            <a:r>
              <a:rPr lang="fr-FR" sz="1800" dirty="0">
                <a:effectLst/>
              </a:rPr>
              <a:t>des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de la zone </a:t>
            </a:r>
            <a:r>
              <a:rPr lang="fr-FR" sz="1800" b="1" dirty="0">
                <a:effectLst/>
              </a:rPr>
              <a:t>CEEMEA.</a:t>
            </a:r>
            <a:endParaRPr lang="fr-FR" dirty="0"/>
          </a:p>
          <a:p>
            <a:r>
              <a:rPr lang="fr-FR" sz="1800" u="sng" dirty="0">
                <a:effectLst/>
              </a:rPr>
              <a:t>Autres remarques</a:t>
            </a:r>
            <a:r>
              <a:rPr lang="fr-FR" sz="1800" dirty="0">
                <a:effectLst/>
              </a:rPr>
              <a:t> 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Il faut absolument revoir le budget des </a:t>
            </a:r>
            <a:r>
              <a:rPr lang="fr-FR" sz="1800" b="1" dirty="0">
                <a:effectLst/>
              </a:rPr>
              <a:t>phases D TESTING </a:t>
            </a:r>
            <a:r>
              <a:rPr lang="fr-FR" sz="1800" dirty="0">
                <a:effectLst/>
              </a:rPr>
              <a:t>des projets IT. Elles sont </a:t>
            </a:r>
            <a:r>
              <a:rPr lang="fr-FR" sz="1800" b="1" dirty="0">
                <a:effectLst/>
              </a:rPr>
              <a:t>TOUTES </a:t>
            </a:r>
            <a:r>
              <a:rPr lang="fr-FR" sz="1800" dirty="0">
                <a:effectLst/>
              </a:rPr>
              <a:t>en </a:t>
            </a:r>
            <a:r>
              <a:rPr lang="fr-FR" sz="1800" b="1" dirty="0">
                <a:effectLst/>
              </a:rPr>
              <a:t>alerte </a:t>
            </a:r>
            <a:r>
              <a:rPr lang="fr-FR" sz="1800" dirty="0">
                <a:effectLst/>
              </a:rPr>
              <a:t>et dépassent de </a:t>
            </a:r>
            <a:r>
              <a:rPr lang="fr-FR" sz="1800" b="1" dirty="0">
                <a:solidFill>
                  <a:srgbClr val="A1343C"/>
                </a:solidFill>
                <a:effectLst/>
              </a:rPr>
              <a:t>400% !!!! </a:t>
            </a:r>
            <a:r>
              <a:rPr lang="fr-FR" sz="1800" dirty="0">
                <a:effectLst/>
              </a:rPr>
              <a:t>le budget prévu.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Attention aux </a:t>
            </a:r>
            <a:r>
              <a:rPr lang="fr-FR" sz="1800" b="1" dirty="0">
                <a:effectLst/>
              </a:rPr>
              <a:t>livrables </a:t>
            </a:r>
            <a:r>
              <a:rPr lang="fr-FR" sz="1800" dirty="0">
                <a:effectLst/>
              </a:rPr>
              <a:t>produits sur la zone </a:t>
            </a:r>
            <a:r>
              <a:rPr lang="fr-FR" sz="1800" b="1" dirty="0">
                <a:effectLst/>
              </a:rPr>
              <a:t>Europe de l'Ouest</a:t>
            </a:r>
            <a:r>
              <a:rPr lang="fr-FR" sz="1800" dirty="0">
                <a:effectLst/>
              </a:rPr>
              <a:t>. Il y a tout juste </a:t>
            </a:r>
            <a:r>
              <a:rPr lang="fr-FR" sz="1800" b="1" dirty="0">
                <a:effectLst/>
              </a:rPr>
              <a:t>85%</a:t>
            </a:r>
            <a:r>
              <a:rPr lang="fr-FR" sz="1800" dirty="0">
                <a:effectLst/>
              </a:rPr>
              <a:t> d'achèvement global. Les </a:t>
            </a:r>
            <a:r>
              <a:rPr lang="fr-FR" sz="1800" b="1" dirty="0">
                <a:effectLst/>
              </a:rPr>
              <a:t>phases IT</a:t>
            </a:r>
            <a:r>
              <a:rPr lang="fr-FR" sz="1800" dirty="0">
                <a:effectLst/>
              </a:rPr>
              <a:t> des projets de la zone sont toutes en </a:t>
            </a:r>
            <a:r>
              <a:rPr lang="fr-FR" sz="1800" b="1" dirty="0">
                <a:effectLst/>
              </a:rPr>
              <a:t>alerte</a:t>
            </a:r>
            <a:r>
              <a:rPr lang="fr-FR" sz="1800" dirty="0">
                <a:effectLst/>
              </a:rPr>
              <a:t>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Conserver les bonnes pratiques concernant les deadline : 1 seul pays en alerte sur la durée et seulement 5 projets en dépassement. De plus, c'est le seul indicateur en "négatif" avec -3,5% par rapport au planifié.</a:t>
            </a:r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33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r>
              <a:rPr lang="fr-FR" sz="1800" b="1" dirty="0">
                <a:effectLst/>
              </a:rPr>
              <a:t>Proposition d'axe stratégique :</a:t>
            </a:r>
            <a:endParaRPr lang="fr-FR" dirty="0"/>
          </a:p>
          <a:p>
            <a:r>
              <a:rPr lang="fr-FR" sz="1800" dirty="0">
                <a:effectLst/>
              </a:rPr>
              <a:t>Lorsqu'on observe les indicateurs globaux de SANITORAL sur la période 2018/2022, on observe ceci :</a:t>
            </a:r>
            <a:endParaRPr lang="fr-FR" dirty="0"/>
          </a:p>
          <a:p>
            <a:r>
              <a:rPr lang="fr-FR" sz="1800" dirty="0">
                <a:effectLst/>
              </a:rPr>
              <a:t>Il est clair que sur ces graphiques il y a deux axes principaux d'amélioration : Le continent </a:t>
            </a:r>
            <a:r>
              <a:rPr lang="fr-FR" sz="1800" b="1" dirty="0">
                <a:effectLst/>
              </a:rPr>
              <a:t>Central/</a:t>
            </a:r>
            <a:r>
              <a:rPr lang="fr-FR" sz="1800" b="1" dirty="0" err="1">
                <a:effectLst/>
              </a:rPr>
              <a:t>Eastern</a:t>
            </a:r>
            <a:r>
              <a:rPr lang="fr-FR" sz="1800" b="1" dirty="0">
                <a:effectLst/>
              </a:rPr>
              <a:t> Europe Middle-East and </a:t>
            </a:r>
            <a:r>
              <a:rPr lang="fr-FR" sz="1800" b="1" dirty="0" err="1">
                <a:effectLst/>
              </a:rPr>
              <a:t>Africa</a:t>
            </a:r>
            <a:r>
              <a:rPr lang="fr-FR" sz="1800" b="1" dirty="0">
                <a:effectLst/>
              </a:rPr>
              <a:t> (CEEMEA)</a:t>
            </a:r>
            <a:r>
              <a:rPr lang="fr-FR" sz="1800" dirty="0">
                <a:effectLst/>
              </a:rPr>
              <a:t> ainsi que les </a:t>
            </a:r>
            <a:r>
              <a:rPr lang="fr-FR" sz="1800" b="1" dirty="0">
                <a:effectLst/>
              </a:rPr>
              <a:t>dépassements de budgets.</a:t>
            </a:r>
            <a:endParaRPr lang="fr-FR" dirty="0"/>
          </a:p>
          <a:p>
            <a:r>
              <a:rPr lang="fr-FR" sz="1800" dirty="0">
                <a:effectLst/>
              </a:rPr>
              <a:t>En effet, </a:t>
            </a:r>
            <a:r>
              <a:rPr lang="fr-FR" sz="1800" b="1" dirty="0">
                <a:effectLst/>
              </a:rPr>
              <a:t>16 </a:t>
            </a:r>
            <a:r>
              <a:rPr lang="fr-FR" sz="1800" dirty="0">
                <a:effectLst/>
              </a:rPr>
              <a:t>pays en alerte coût dans le monde dont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en </a:t>
            </a:r>
            <a:r>
              <a:rPr lang="fr-FR" sz="1800" b="1" dirty="0">
                <a:effectLst/>
              </a:rPr>
              <a:t>CEEMEA </a:t>
            </a:r>
            <a:r>
              <a:rPr lang="fr-FR" sz="1800" dirty="0">
                <a:effectLst/>
              </a:rPr>
              <a:t>et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alertes (sur 41 dans le monde).</a:t>
            </a:r>
            <a:endParaRPr lang="fr-FR" dirty="0"/>
          </a:p>
          <a:p>
            <a:r>
              <a:rPr lang="fr-FR" sz="1800" dirty="0">
                <a:effectLst/>
              </a:rPr>
              <a:t>Le continent est le plus </a:t>
            </a:r>
            <a:r>
              <a:rPr lang="fr-FR" sz="1800" b="1" dirty="0">
                <a:effectLst/>
              </a:rPr>
              <a:t>important </a:t>
            </a:r>
            <a:r>
              <a:rPr lang="fr-FR" sz="1800" dirty="0">
                <a:effectLst/>
              </a:rPr>
              <a:t>sur les frais engagés(</a:t>
            </a:r>
            <a:r>
              <a:rPr lang="fr-FR" sz="1800" b="1" dirty="0">
                <a:effectLst/>
              </a:rPr>
              <a:t>29M </a:t>
            </a:r>
            <a:r>
              <a:rPr lang="fr-FR" sz="1800" dirty="0">
                <a:effectLst/>
              </a:rPr>
              <a:t>vs </a:t>
            </a:r>
            <a:r>
              <a:rPr lang="fr-FR" sz="1800" b="1" dirty="0">
                <a:effectLst/>
              </a:rPr>
              <a:t>60M </a:t>
            </a:r>
            <a:r>
              <a:rPr lang="fr-FR" sz="1800" dirty="0">
                <a:effectLst/>
              </a:rPr>
              <a:t>globaux).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31</a:t>
            </a:r>
            <a:r>
              <a:rPr lang="fr-FR" sz="1800" dirty="0">
                <a:effectLst/>
              </a:rPr>
              <a:t> pays du </a:t>
            </a:r>
            <a:r>
              <a:rPr lang="fr-FR" sz="1800" b="1" dirty="0">
                <a:effectLst/>
              </a:rPr>
              <a:t>CEEMEA,</a:t>
            </a:r>
            <a:r>
              <a:rPr lang="fr-FR" sz="1800" dirty="0">
                <a:effectLst/>
              </a:rPr>
              <a:t> </a:t>
            </a:r>
            <a:r>
              <a:rPr lang="fr-FR" sz="1800" b="1" dirty="0">
                <a:effectLst/>
              </a:rPr>
              <a:t>12</a:t>
            </a:r>
            <a:r>
              <a:rPr lang="fr-FR" sz="1800" dirty="0">
                <a:effectLst/>
              </a:rPr>
              <a:t> sont </a:t>
            </a:r>
            <a:r>
              <a:rPr lang="fr-FR" sz="1800" b="1" dirty="0">
                <a:effectLst/>
              </a:rPr>
              <a:t>alerte coût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Sur les </a:t>
            </a:r>
            <a:r>
              <a:rPr lang="fr-FR" sz="1800" b="1" dirty="0">
                <a:effectLst/>
              </a:rPr>
              <a:t>22 </a:t>
            </a:r>
            <a:r>
              <a:rPr lang="fr-FR" sz="1800" dirty="0">
                <a:effectLst/>
              </a:rPr>
              <a:t>projets en alerte, </a:t>
            </a:r>
            <a:r>
              <a:rPr lang="fr-FR" sz="1800" b="1" dirty="0">
                <a:effectLst/>
              </a:rPr>
              <a:t>18 </a:t>
            </a:r>
            <a:r>
              <a:rPr lang="fr-FR" sz="1800" dirty="0">
                <a:effectLst/>
              </a:rPr>
              <a:t>sont causés par un </a:t>
            </a:r>
            <a:r>
              <a:rPr lang="fr-FR" sz="1800" b="1" dirty="0">
                <a:effectLst/>
              </a:rPr>
              <a:t>dépassement </a:t>
            </a:r>
            <a:r>
              <a:rPr lang="fr-FR" sz="1800" dirty="0">
                <a:effectLst/>
              </a:rPr>
              <a:t>de </a:t>
            </a:r>
            <a:r>
              <a:rPr lang="fr-FR" sz="1800" b="1" dirty="0">
                <a:effectLst/>
              </a:rPr>
              <a:t>budget</a:t>
            </a:r>
            <a:r>
              <a:rPr lang="fr-FR" sz="1800" dirty="0">
                <a:effectLst/>
              </a:rPr>
              <a:t>. </a:t>
            </a:r>
            <a:endParaRPr lang="fr-FR" dirty="0"/>
          </a:p>
          <a:p>
            <a:r>
              <a:rPr lang="fr-FR" sz="1800" dirty="0">
                <a:effectLst/>
              </a:rPr>
              <a:t>Les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sont les plus </a:t>
            </a:r>
            <a:r>
              <a:rPr lang="fr-FR" sz="1800" b="1" dirty="0">
                <a:effectLst/>
              </a:rPr>
              <a:t>couteux </a:t>
            </a:r>
            <a:r>
              <a:rPr lang="fr-FR" sz="1800" dirty="0">
                <a:effectLst/>
              </a:rPr>
              <a:t>(</a:t>
            </a:r>
            <a:r>
              <a:rPr lang="fr-FR" sz="1800" b="1" dirty="0">
                <a:effectLst/>
              </a:rPr>
              <a:t>27M </a:t>
            </a:r>
            <a:r>
              <a:rPr lang="fr-FR" sz="1800" dirty="0">
                <a:effectLst/>
              </a:rPr>
              <a:t>sur </a:t>
            </a:r>
            <a:r>
              <a:rPr lang="fr-FR" sz="1800" b="1" dirty="0">
                <a:effectLst/>
              </a:rPr>
              <a:t>29M</a:t>
            </a:r>
            <a:r>
              <a:rPr lang="fr-FR" sz="1800" dirty="0">
                <a:effectLst/>
              </a:rPr>
              <a:t>) et sont les plus en décalage avec le plan(+9.80% par rapport au prévisionnel).</a:t>
            </a:r>
            <a:endParaRPr lang="fr-FR" dirty="0"/>
          </a:p>
          <a:p>
            <a:r>
              <a:rPr lang="fr-FR" sz="1800" dirty="0">
                <a:effectLst/>
              </a:rPr>
              <a:t>Je propose donc aux directeurs d'apporter une attention particulière sur les </a:t>
            </a:r>
            <a:r>
              <a:rPr lang="fr-FR" sz="1800" b="1" dirty="0">
                <a:effectLst/>
              </a:rPr>
              <a:t>budgets </a:t>
            </a:r>
            <a:r>
              <a:rPr lang="fr-FR" sz="1800" dirty="0">
                <a:effectLst/>
              </a:rPr>
              <a:t>des projets </a:t>
            </a:r>
            <a:r>
              <a:rPr lang="fr-FR" sz="1800" b="1" dirty="0">
                <a:effectLst/>
              </a:rPr>
              <a:t>Marketing </a:t>
            </a:r>
            <a:r>
              <a:rPr lang="fr-FR" sz="1800" dirty="0">
                <a:effectLst/>
              </a:rPr>
              <a:t>de la zone </a:t>
            </a:r>
            <a:r>
              <a:rPr lang="fr-FR" sz="1800" b="1" dirty="0">
                <a:effectLst/>
              </a:rPr>
              <a:t>CEEMEA.</a:t>
            </a:r>
            <a:endParaRPr lang="fr-FR" dirty="0"/>
          </a:p>
          <a:p>
            <a:r>
              <a:rPr lang="fr-FR" sz="1800" u="sng" dirty="0">
                <a:effectLst/>
              </a:rPr>
              <a:t>Autres remarques</a:t>
            </a:r>
            <a:r>
              <a:rPr lang="fr-FR" sz="1800" dirty="0">
                <a:effectLst/>
              </a:rPr>
              <a:t> 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Il faut absolument revoir le budget des </a:t>
            </a:r>
            <a:r>
              <a:rPr lang="fr-FR" sz="1800" b="1" dirty="0">
                <a:effectLst/>
              </a:rPr>
              <a:t>phases D TESTING </a:t>
            </a:r>
            <a:r>
              <a:rPr lang="fr-FR" sz="1800" dirty="0">
                <a:effectLst/>
              </a:rPr>
              <a:t>des projets IT. Elles sont </a:t>
            </a:r>
            <a:r>
              <a:rPr lang="fr-FR" sz="1800" b="1" dirty="0">
                <a:effectLst/>
              </a:rPr>
              <a:t>TOUTES </a:t>
            </a:r>
            <a:r>
              <a:rPr lang="fr-FR" sz="1800" dirty="0">
                <a:effectLst/>
              </a:rPr>
              <a:t>en </a:t>
            </a:r>
            <a:r>
              <a:rPr lang="fr-FR" sz="1800" b="1" dirty="0">
                <a:effectLst/>
              </a:rPr>
              <a:t>alerte </a:t>
            </a:r>
            <a:r>
              <a:rPr lang="fr-FR" sz="1800" dirty="0">
                <a:effectLst/>
              </a:rPr>
              <a:t>et dépassent de </a:t>
            </a:r>
            <a:r>
              <a:rPr lang="fr-FR" sz="1800" b="1" dirty="0">
                <a:solidFill>
                  <a:srgbClr val="A1343C"/>
                </a:solidFill>
                <a:effectLst/>
              </a:rPr>
              <a:t>400% !!!! </a:t>
            </a:r>
            <a:r>
              <a:rPr lang="fr-FR" sz="1800" dirty="0">
                <a:effectLst/>
              </a:rPr>
              <a:t>le budget prévu.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Attention aux </a:t>
            </a:r>
            <a:r>
              <a:rPr lang="fr-FR" sz="1800" b="1" dirty="0">
                <a:effectLst/>
              </a:rPr>
              <a:t>livrables </a:t>
            </a:r>
            <a:r>
              <a:rPr lang="fr-FR" sz="1800" dirty="0">
                <a:effectLst/>
              </a:rPr>
              <a:t>produits sur la zone </a:t>
            </a:r>
            <a:r>
              <a:rPr lang="fr-FR" sz="1800" b="1" dirty="0">
                <a:effectLst/>
              </a:rPr>
              <a:t>Europe de l'Ouest</a:t>
            </a:r>
            <a:r>
              <a:rPr lang="fr-FR" sz="1800" dirty="0">
                <a:effectLst/>
              </a:rPr>
              <a:t>. Il y a tout juste </a:t>
            </a:r>
            <a:r>
              <a:rPr lang="fr-FR" sz="1800" b="1" dirty="0">
                <a:effectLst/>
              </a:rPr>
              <a:t>85%</a:t>
            </a:r>
            <a:r>
              <a:rPr lang="fr-FR" sz="1800" dirty="0">
                <a:effectLst/>
              </a:rPr>
              <a:t> d'achèvement global. Les </a:t>
            </a:r>
            <a:r>
              <a:rPr lang="fr-FR" sz="1800" b="1" dirty="0">
                <a:effectLst/>
              </a:rPr>
              <a:t>phases IT</a:t>
            </a:r>
            <a:r>
              <a:rPr lang="fr-FR" sz="1800" dirty="0">
                <a:effectLst/>
              </a:rPr>
              <a:t> des projets de la zone sont toutes en </a:t>
            </a:r>
            <a:r>
              <a:rPr lang="fr-FR" sz="1800" b="1" dirty="0">
                <a:effectLst/>
              </a:rPr>
              <a:t>alerte</a:t>
            </a:r>
            <a:r>
              <a:rPr lang="fr-FR" sz="1800" dirty="0">
                <a:effectLst/>
              </a:rPr>
              <a:t>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</a:rPr>
              <a:t>Conserver les bonnes pratiques concernant les deadline : 1 seul pays en alerte sur la durée et seulement 5 projets en dépassement. De plus, c'est le seul indicateur en "négatif" avec -3,5% par rapport au planifié.</a:t>
            </a:r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1675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Tous les </a:t>
            </a:r>
            <a:r>
              <a:rPr lang="fr-FR" dirty="0" err="1"/>
              <a:t>projest</a:t>
            </a:r>
            <a:r>
              <a:rPr lang="fr-FR" dirty="0"/>
              <a:t> ont un </a:t>
            </a:r>
            <a:r>
              <a:rPr lang="fr-FR" dirty="0" err="1"/>
              <a:t>probleme</a:t>
            </a:r>
            <a:r>
              <a:rPr lang="fr-FR" dirty="0"/>
              <a:t> sur la phase d. Min 175% de dépassement projet 57.</a:t>
            </a:r>
          </a:p>
        </p:txBody>
      </p:sp>
    </p:spTree>
    <p:extLst>
      <p:ext uri="{BB962C8B-B14F-4D97-AF65-F5344CB8AC3E}">
        <p14:creationId xmlns:p14="http://schemas.microsoft.com/office/powerpoint/2010/main" val="4094145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800" dirty="0">
                <a:effectLst/>
              </a:rPr>
              <a:t>Conserver les </a:t>
            </a:r>
            <a:r>
              <a:rPr lang="fr-FR" sz="1800" b="1" dirty="0">
                <a:effectLst/>
              </a:rPr>
              <a:t>bonnes pratiques</a:t>
            </a:r>
            <a:r>
              <a:rPr lang="fr-FR" sz="1800" dirty="0">
                <a:effectLst/>
              </a:rPr>
              <a:t> concernant les </a:t>
            </a:r>
            <a:r>
              <a:rPr lang="fr-FR" sz="1800" b="1" dirty="0">
                <a:effectLst/>
              </a:rPr>
              <a:t>deadline </a:t>
            </a:r>
            <a:r>
              <a:rPr lang="fr-FR" sz="1800" dirty="0">
                <a:effectLst/>
              </a:rPr>
              <a:t>: </a:t>
            </a:r>
            <a:r>
              <a:rPr lang="fr-FR" sz="1800" b="1" dirty="0">
                <a:effectLst/>
              </a:rPr>
              <a:t>1</a:t>
            </a:r>
            <a:r>
              <a:rPr lang="fr-FR" sz="1800" dirty="0">
                <a:effectLst/>
              </a:rPr>
              <a:t> seul </a:t>
            </a:r>
            <a:r>
              <a:rPr lang="fr-FR" sz="1800" b="1" dirty="0">
                <a:effectLst/>
              </a:rPr>
              <a:t>pays </a:t>
            </a:r>
            <a:r>
              <a:rPr lang="fr-FR" sz="1800" dirty="0">
                <a:effectLst/>
              </a:rPr>
              <a:t>en </a:t>
            </a:r>
            <a:r>
              <a:rPr lang="fr-FR" sz="1800" b="1" dirty="0">
                <a:effectLst/>
              </a:rPr>
              <a:t>alerte </a:t>
            </a:r>
            <a:r>
              <a:rPr lang="fr-FR" sz="1800" dirty="0">
                <a:effectLst/>
              </a:rPr>
              <a:t>sur la durée et seulement </a:t>
            </a:r>
            <a:r>
              <a:rPr lang="fr-FR" sz="1800" b="1" dirty="0">
                <a:effectLst/>
              </a:rPr>
              <a:t>5 projets</a:t>
            </a:r>
            <a:r>
              <a:rPr lang="fr-FR" sz="1800" dirty="0">
                <a:effectLst/>
              </a:rPr>
              <a:t> en </a:t>
            </a:r>
            <a:r>
              <a:rPr lang="fr-FR" sz="1800" b="1" dirty="0">
                <a:effectLst/>
              </a:rPr>
              <a:t>dépassement</a:t>
            </a:r>
            <a:r>
              <a:rPr lang="fr-FR" sz="1800" dirty="0">
                <a:effectLst/>
              </a:rPr>
              <a:t>. De plus, c'est le seul indicateur en "négatif" avec -3,5% par rapport au planifié.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9604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br>
              <a:rPr lang="fr-FR" dirty="0"/>
            </a:br>
            <a:br>
              <a:rPr lang="fr-FR" dirty="0"/>
            </a:br>
            <a:r>
              <a:rPr lang="fr-FR" dirty="0"/>
              <a:t>Contexte :Depuis notre </a:t>
            </a:r>
            <a:r>
              <a:rPr lang="fr-FR" dirty="0" err="1"/>
              <a:t>éch</a:t>
            </a:r>
            <a:r>
              <a:rPr lang="fr-FR" dirty="0"/>
              <a:t> dans note cadrage, il ressort que  </a:t>
            </a:r>
            <a:r>
              <a:rPr lang="fr-FR" dirty="0" err="1"/>
              <a:t>Sanitoral</a:t>
            </a:r>
            <a:r>
              <a:rPr lang="fr-FR" dirty="0"/>
              <a:t> gère des projets IT et Marketing dans 4 grandes régions du monde (52 pays, 104 projets ! )</a:t>
            </a:r>
          </a:p>
          <a:p>
            <a:endParaRPr lang="fr-FR" dirty="0"/>
          </a:p>
          <a:p>
            <a:r>
              <a:rPr lang="fr-FR" dirty="0"/>
              <a:t>La volonté du groupe est de se développer, 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On peut vite se retrouver submerger et ne plus savoir par quel bout prendre le problème.</a:t>
            </a:r>
          </a:p>
          <a:p>
            <a:pPr rtl="0"/>
            <a:br>
              <a:rPr lang="fr-FR" dirty="0"/>
            </a:br>
            <a:r>
              <a:rPr lang="fr-FR" dirty="0"/>
              <a:t>On a une vision d’un projet mais qu’en est il d’un pays ou d’une région </a:t>
            </a:r>
            <a:r>
              <a:rPr lang="fr-FR" dirty="0" err="1"/>
              <a:t>entiere</a:t>
            </a:r>
            <a:r>
              <a:rPr lang="fr-FR" dirty="0"/>
              <a:t> ? Surtout si les choses sont en évolution permanente 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Il faut pouvoir organiser tout ça.</a:t>
            </a:r>
            <a:br>
              <a:rPr lang="fr-FR" dirty="0"/>
            </a:br>
            <a:endParaRPr lang="fr-FR" dirty="0"/>
          </a:p>
          <a:p>
            <a:pPr rtl="0"/>
            <a:r>
              <a:rPr lang="fr-FR" dirty="0"/>
              <a:t>  Besoin d’un suivi cohérent et global</a:t>
            </a:r>
          </a:p>
        </p:txBody>
      </p:sp>
    </p:spTree>
    <p:extLst>
      <p:ext uri="{BB962C8B-B14F-4D97-AF65-F5344CB8AC3E}">
        <p14:creationId xmlns:p14="http://schemas.microsoft.com/office/powerpoint/2010/main" val="1501822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Va permettre de collecter, transformer les données  et de les visualiser de manière dynamique. L’objectif étant  d’avoir une vision claire d’où en sont vos différents KPIs à toutes les échelles de grandeur.</a:t>
            </a:r>
          </a:p>
        </p:txBody>
      </p:sp>
    </p:spTree>
    <p:extLst>
      <p:ext uri="{BB962C8B-B14F-4D97-AF65-F5344CB8AC3E}">
        <p14:creationId xmlns:p14="http://schemas.microsoft.com/office/powerpoint/2010/main" val="383464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Citation pour les amateurs de navigation.  Le vent, ce sont nos résultats et le réglage c’est quelles décisions nous allons prendre.</a:t>
            </a:r>
            <a:b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Pour ne pas naviguer à vue, nous avons défini un canevas stratégique qui aligne le </a:t>
            </a:r>
            <a:r>
              <a:rPr lang="fr-FR" dirty="0" err="1">
                <a:latin typeface="Helvetica" panose="020B0604020202020204" pitchFamily="34" charset="0"/>
                <a:cs typeface="Helvetica" panose="020B0604020202020204" pitchFamily="34" charset="0"/>
              </a:rPr>
              <a:t>dashboard</a:t>
            </a:r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 sur les priorités business.</a:t>
            </a:r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 Objectifs des projets IT vs Marketing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    Importance équivalente des phases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    Besoin d’un suivi cohérent et global</a:t>
            </a:r>
          </a:p>
        </p:txBody>
      </p:sp>
    </p:spTree>
    <p:extLst>
      <p:ext uri="{BB962C8B-B14F-4D97-AF65-F5344CB8AC3E}">
        <p14:creationId xmlns:p14="http://schemas.microsoft.com/office/powerpoint/2010/main" val="3741021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Anecdote : Cela vous est il déjà arrivé de chercher un document dans vos classeurs à la maison ? Vous savez, l’attestation papier dont on ne fait pas de copie et qu’il faut absolument conserver. De chercher dans toutes vos cachettes mais de ne pas réussir à mettre la main dessus ?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C’est ce qui se passe ici avec les projets </a:t>
            </a:r>
            <a:r>
              <a:rPr lang="fr-FR" dirty="0" err="1"/>
              <a:t>Sanitoral</a:t>
            </a:r>
            <a:r>
              <a:rPr lang="fr-FR" dirty="0"/>
              <a:t>. Comme les données ne sont pas propres, il y a de bonnes chances de ne pas trouver l’information. Par exemple, j’ai trouvé 4 manières différentes d’écrire « Project ID » .</a:t>
            </a:r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Freeform: Forme 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Freeform: Form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/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Image 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fr-F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u texte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fr-FR" sz="1800"/>
            </a:lvl1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fr-FR" sz="1800"/>
            </a:lvl1pPr>
            <a:lvl2pPr>
              <a:defRPr lang="fr-FR" sz="1800"/>
            </a:lvl2pPr>
            <a:lvl3pPr>
              <a:defRPr lang="fr-FR" sz="18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sme 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 b="1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9" name="Forme libre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7" name="Espace réservé du numéro de diapositive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43" name="Graphisme 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sme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 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fr-F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4" name="Espace réservé du contenu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ôtu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Forme 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9" name="Image 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fr-FR" sz="2400"/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 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Forme libre : Forme 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fr-FR"/>
            </a:def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Forme 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fr-FR" sz="1600"/>
            </a:lvl1pPr>
            <a:lvl2pPr marL="457200" indent="0">
              <a:buNone/>
              <a:defRPr lang="fr-FR" sz="1400"/>
            </a:lvl2pPr>
            <a:lvl3pPr marL="914400" indent="0">
              <a:buNone/>
              <a:defRPr lang="fr-FR" sz="1200"/>
            </a:lvl3pPr>
            <a:lvl4pPr marL="1371600" indent="0">
              <a:buNone/>
              <a:defRPr lang="fr-FR" sz="1000"/>
            </a:lvl4pPr>
            <a:lvl5pPr marL="1828800" indent="0">
              <a:buNone/>
              <a:defRPr lang="fr-FR" sz="1000"/>
            </a:lvl5pPr>
            <a:lvl6pPr marL="2286000" indent="0">
              <a:buNone/>
              <a:defRPr lang="fr-FR" sz="1000"/>
            </a:lvl6pPr>
            <a:lvl7pPr marL="2743200" indent="0">
              <a:buNone/>
              <a:defRPr lang="fr-FR" sz="1000"/>
            </a:lvl7pPr>
            <a:lvl8pPr marL="3200400" indent="0">
              <a:buNone/>
              <a:defRPr lang="fr-FR" sz="1000"/>
            </a:lvl8pPr>
            <a:lvl9pPr marL="3657600" indent="0">
              <a:buNone/>
              <a:defRPr lang="fr-FR" sz="10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fr-FR" sz="3200"/>
            </a:lvl1pPr>
            <a:lvl2pPr>
              <a:defRPr lang="fr-FR" sz="2800"/>
            </a:lvl2pPr>
            <a:lvl3pPr>
              <a:defRPr lang="fr-FR" sz="2400"/>
            </a:lvl3pPr>
            <a:lvl4pPr>
              <a:defRPr lang="fr-FR" sz="2000"/>
            </a:lvl4pPr>
            <a:lvl5pPr>
              <a:defRPr lang="fr-FR" sz="2000"/>
            </a:lvl5pPr>
            <a:lvl6pPr>
              <a:defRPr lang="fr-FR" sz="2000"/>
            </a:lvl6pPr>
            <a:lvl7pPr>
              <a:defRPr lang="fr-FR" sz="2000"/>
            </a:lvl7pPr>
            <a:lvl8pPr>
              <a:defRPr lang="fr-FR" sz="2000"/>
            </a:lvl8pPr>
            <a:lvl9pPr>
              <a:defRPr lang="fr-FR" sz="2000"/>
            </a:lvl9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Forme 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fr-FR" sz="1600"/>
            </a:lvl1pPr>
            <a:lvl2pPr marL="457200" indent="0">
              <a:buNone/>
              <a:defRPr lang="fr-FR" sz="1400"/>
            </a:lvl2pPr>
            <a:lvl3pPr marL="914400" indent="0">
              <a:buNone/>
              <a:defRPr lang="fr-FR" sz="1200"/>
            </a:lvl3pPr>
            <a:lvl4pPr marL="1371600" indent="0">
              <a:buNone/>
              <a:defRPr lang="fr-FR" sz="1000"/>
            </a:lvl4pPr>
            <a:lvl5pPr marL="1828800" indent="0">
              <a:buNone/>
              <a:defRPr lang="fr-FR" sz="1000"/>
            </a:lvl5pPr>
            <a:lvl6pPr marL="2286000" indent="0">
              <a:buNone/>
              <a:defRPr lang="fr-FR" sz="1000"/>
            </a:lvl6pPr>
            <a:lvl7pPr marL="2743200" indent="0">
              <a:buNone/>
              <a:defRPr lang="fr-FR" sz="1000"/>
            </a:lvl7pPr>
            <a:lvl8pPr marL="3200400" indent="0">
              <a:buNone/>
              <a:defRPr lang="fr-FR" sz="1000"/>
            </a:lvl8pPr>
            <a:lvl9pPr marL="3657600" indent="0">
              <a:buNone/>
              <a:defRPr lang="fr-FR" sz="10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fr-FR" sz="2800"/>
            </a:lvl1pPr>
            <a:lvl2pPr marL="457200" indent="0">
              <a:buNone/>
              <a:defRPr lang="fr-FR" sz="2800"/>
            </a:lvl2pPr>
            <a:lvl3pPr marL="914400" indent="0">
              <a:buNone/>
              <a:defRPr lang="fr-FR" sz="2400"/>
            </a:lvl3pPr>
            <a:lvl4pPr marL="1371600" indent="0">
              <a:buNone/>
              <a:defRPr lang="fr-FR" sz="2000"/>
            </a:lvl4pPr>
            <a:lvl5pPr marL="1828800" indent="0">
              <a:buNone/>
              <a:defRPr lang="fr-FR" sz="2000"/>
            </a:lvl5pPr>
            <a:lvl6pPr marL="2286000" indent="0">
              <a:buNone/>
              <a:defRPr lang="fr-FR" sz="2000"/>
            </a:lvl6pPr>
            <a:lvl7pPr marL="2743200" indent="0">
              <a:buNone/>
              <a:defRPr lang="fr-FR" sz="2000"/>
            </a:lvl7pPr>
            <a:lvl8pPr marL="3200400" indent="0">
              <a:buNone/>
              <a:defRPr lang="fr-FR" sz="2000"/>
            </a:lvl8pPr>
            <a:lvl9pPr marL="3657600" indent="0">
              <a:buNone/>
              <a:defRPr lang="fr-FR" sz="2000"/>
            </a:lvl9pPr>
          </a:lstStyle>
          <a:p>
            <a:pPr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orme libre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" name="Forme libre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orme libre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4" name="Image 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fr-FR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fr-FR" sz="18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Forme 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/>
            </a:p>
          </p:txBody>
        </p:sp>
        <p:sp>
          <p:nvSpPr>
            <p:cNvPr id="15" name="Freeform: Forme 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 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fr-FR" sz="3600" b="1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fr-FR" sz="1800"/>
            </a:lvl1pPr>
          </a:lstStyle>
          <a:p>
            <a:pPr lvl="0"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sp>
        <p:nvSpPr>
          <p:cNvPr id="36" name="Forme libre 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3" name="Forme libre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lvl="0" algn="ctr" rtl="0"/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Cliquer pour ajouter du texte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fr-F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fr-FR" sz="24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52" name="Espace réservé d’image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fr-FR" sz="1800"/>
            </a:lvl1pPr>
          </a:lstStyle>
          <a:p>
            <a:pPr lvl="0"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 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3" name="Freeform: Forme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9" name="Forme libre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31" name="Forme libre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33" name="Image 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fr-FR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numéro de diapositive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13" name="Image 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Forme 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7" name="Image 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19" name="Image 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fr-F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fr-FR" sz="24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 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e libre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Forme libre 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Forme libre 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Titr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9" name="Espace réservé du numéro de diapositive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space réservé du contenu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/>
            </a:lvl1pPr>
            <a:lvl2pPr marL="283464" indent="-283464">
              <a:spcBef>
                <a:spcPts val="1000"/>
              </a:spcBef>
              <a:defRPr lang="fr-FR" sz="1800"/>
            </a:lvl2pPr>
            <a:lvl3pPr marL="283464" indent="-283464">
              <a:spcBef>
                <a:spcPts val="1000"/>
              </a:spcBef>
              <a:defRPr lang="fr-FR" sz="1800"/>
            </a:lvl3pPr>
            <a:lvl4pPr marL="283464" indent="-283464">
              <a:spcBef>
                <a:spcPts val="1000"/>
              </a:spcBef>
              <a:defRPr lang="fr-FR" sz="1800"/>
            </a:lvl4pPr>
            <a:lvl5pPr marL="283464"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5" name="Espace réservé du contenu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/>
            </a:lvl1pPr>
            <a:lvl2pPr marL="283464" indent="-283464">
              <a:spcBef>
                <a:spcPts val="1000"/>
              </a:spcBef>
              <a:defRPr lang="fr-FR" sz="1800"/>
            </a:lvl2pPr>
            <a:lvl3pPr marL="283464" indent="-283464">
              <a:spcBef>
                <a:spcPts val="1000"/>
              </a:spcBef>
              <a:defRPr lang="fr-FR" sz="1800"/>
            </a:lvl3pPr>
            <a:lvl4pPr marL="283464" indent="-283464">
              <a:spcBef>
                <a:spcPts val="1000"/>
              </a:spcBef>
              <a:defRPr lang="fr-FR" sz="1800"/>
            </a:lvl4pPr>
            <a:lvl5pPr marL="283464"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fr-F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fr-FR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fr-FR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fr-FR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fr-FR" sz="1800"/>
            </a:lvl4pPr>
            <a:lvl5pPr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/>
            </a:lvl1pPr>
            <a:lvl2pPr indent="-283464">
              <a:spcBef>
                <a:spcPts val="1000"/>
              </a:spcBef>
              <a:defRPr lang="fr-FR" sz="1800"/>
            </a:lvl2pPr>
            <a:lvl3pPr indent="-283464">
              <a:spcBef>
                <a:spcPts val="1000"/>
              </a:spcBef>
              <a:defRPr lang="fr-FR" sz="1800"/>
            </a:lvl3pPr>
            <a:lvl4pPr indent="-283464">
              <a:spcBef>
                <a:spcPts val="1000"/>
              </a:spcBef>
              <a:defRPr lang="fr-FR" sz="1800"/>
            </a:lvl4pPr>
            <a:lvl5pPr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fr-FR" sz="1800"/>
            </a:lvl1pPr>
          </a:lstStyle>
          <a:p>
            <a:pPr lvl="0" rtl="0"/>
            <a:r>
              <a:rPr lang="fr-FR"/>
              <a:t>Cliquez ici pour ajouter une image.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Forme 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/>
            </a:p>
          </p:txBody>
        </p:sp>
        <p:sp>
          <p:nvSpPr>
            <p:cNvPr id="21" name="Forme libre : Forme 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Forme 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 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44" name="Espace réservé du numéro de diapositive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6" name="Image 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21" name="Image 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orme libre 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 b="1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fr-F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fr-FR" sz="24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fr-FR" sz="18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fr-FR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fr-FR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user.oc-static.com/upload/2022/09/29/16644385055406_image6.png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hyperlink" Target="https://user.oc-static.com/upload/2022/09/29/16644385055406_image6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hyperlink" Target="https://user.oc-static.com/upload/2022/09/29/16644385055406_image6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jp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user.oc-static.com/upload/2022/09/29/16644385055406_image6.png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jp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user.oc-static.com/upload/2022/09/29/16644385055406_image6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hyperlink" Target="https://user.oc-static.com/upload/2022/09/29/16644385055406_image6.png" TargetMode="External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22/09/29/16644385055406_image6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2931" y="810227"/>
            <a:ext cx="5746140" cy="3831221"/>
          </a:xfrm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Créez un tableau de bord dynamique avec Power BI pour visualiser l'avancement de projets</a:t>
            </a:r>
          </a:p>
        </p:txBody>
      </p:sp>
      <p:pic>
        <p:nvPicPr>
          <p:cNvPr id="8" name="Picture 2" descr="Logo ESN Data">
            <a:hlinkClick r:id="rId3"/>
            <a:extLst>
              <a:ext uri="{FF2B5EF4-FFF2-40B4-BE49-F238E27FC236}">
                <a16:creationId xmlns:a16="http://schemas.microsoft.com/office/drawing/2014/main" id="{0900B0CB-4FB1-8371-8ADF-FD77245D4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02AAF337-8336-5718-EB6A-1DF9A84E7AE5}"/>
              </a:ext>
            </a:extLst>
          </p:cNvPr>
          <p:cNvSpPr txBox="1">
            <a:spLocks/>
          </p:cNvSpPr>
          <p:nvPr/>
        </p:nvSpPr>
        <p:spPr>
          <a:xfrm>
            <a:off x="3222931" y="5749747"/>
            <a:ext cx="5746140" cy="633988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fr-FR"/>
            </a:defPPr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r-F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zied</a:t>
            </a:r>
            <a:r>
              <a:rPr lang="fr-FR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Belhocine – </a:t>
            </a:r>
            <a:r>
              <a:rPr lang="fr-FR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bootcamp</a:t>
            </a:r>
            <a:r>
              <a:rPr lang="fr-FR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data  </a:t>
            </a:r>
            <a:r>
              <a:rPr lang="fr-FR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analyst</a:t>
            </a:r>
            <a:endParaRPr lang="fr-FR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986" y="224282"/>
            <a:ext cx="7685836" cy="577901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Préparation des données</a:t>
            </a:r>
          </a:p>
        </p:txBody>
      </p:sp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33B045C9-984A-B9B8-C2A2-9D7021E5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A6AB3BC-B424-61F9-4575-B76F9489C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" y="1094683"/>
            <a:ext cx="4964005" cy="173638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5C57B80-8683-F5E7-2310-DA0CF192F63B}"/>
              </a:ext>
            </a:extLst>
          </p:cNvPr>
          <p:cNvSpPr/>
          <p:nvPr/>
        </p:nvSpPr>
        <p:spPr>
          <a:xfrm rot="2192039">
            <a:off x="5368510" y="2758190"/>
            <a:ext cx="51938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EB021A4-DA4C-1623-C2D0-D9A9E8F10BEE}"/>
              </a:ext>
            </a:extLst>
          </p:cNvPr>
          <p:cNvSpPr txBox="1">
            <a:spLocks/>
          </p:cNvSpPr>
          <p:nvPr/>
        </p:nvSpPr>
        <p:spPr>
          <a:xfrm>
            <a:off x="1499616" y="3899661"/>
            <a:ext cx="9180576" cy="2445106"/>
          </a:xfrm>
          <a:prstGeom prst="rect">
            <a:avLst/>
          </a:prstGeom>
        </p:spPr>
        <p:txBody>
          <a:bodyPr rtlCol="0">
            <a:normAutofit/>
          </a:bodyPr>
          <a:lstStyle>
            <a:defPPr>
              <a:defRPr lang="fr-FR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4254973-B053-B79D-36C6-95916DB85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013" y="3381774"/>
            <a:ext cx="5182643" cy="1740440"/>
          </a:xfrm>
          <a:prstGeom prst="rect">
            <a:avLst/>
          </a:prstGeom>
        </p:spPr>
      </p:pic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64531F48-D5EE-24AA-6014-3C9E2F87908B}"/>
              </a:ext>
            </a:extLst>
          </p:cNvPr>
          <p:cNvSpPr txBox="1">
            <a:spLocks/>
          </p:cNvSpPr>
          <p:nvPr/>
        </p:nvSpPr>
        <p:spPr>
          <a:xfrm>
            <a:off x="609905" y="3868543"/>
            <a:ext cx="3947465" cy="1144602"/>
          </a:xfrm>
          <a:prstGeom prst="rect">
            <a:avLst/>
          </a:prstGeom>
        </p:spPr>
        <p:txBody>
          <a:bodyPr rtlCol="0">
            <a:normAutofit/>
          </a:bodyPr>
          <a:lstStyle>
            <a:defPPr>
              <a:defRPr lang="fr-FR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À ça : des données structurées et efficaces.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AE734F6E-EBB7-D4D9-2F4D-D171D26A7967}"/>
              </a:ext>
            </a:extLst>
          </p:cNvPr>
          <p:cNvSpPr txBox="1">
            <a:spLocks/>
          </p:cNvSpPr>
          <p:nvPr/>
        </p:nvSpPr>
        <p:spPr>
          <a:xfrm>
            <a:off x="6618092" y="1390573"/>
            <a:ext cx="7043618" cy="1144602"/>
          </a:xfrm>
          <a:prstGeom prst="rect">
            <a:avLst/>
          </a:prstGeom>
        </p:spPr>
        <p:txBody>
          <a:bodyPr rtlCol="0">
            <a:normAutofit/>
          </a:bodyPr>
          <a:lstStyle>
            <a:defPPr>
              <a:defRPr lang="fr-FR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On passe de ça (inutilisable).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2A11E1-902C-7919-93D9-EAD29EE66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490" y="3380289"/>
            <a:ext cx="1819425" cy="17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09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013E6A16-5C96-D85D-CDD2-89F7F8C4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0F36F321-0D82-0AB8-3BF7-C7D466964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573" y="1464221"/>
            <a:ext cx="2332763" cy="1428550"/>
          </a:xfrm>
          <a:prstGeom prst="rect">
            <a:avLst/>
          </a:prstGeom>
        </p:spPr>
      </p:pic>
      <p:pic>
        <p:nvPicPr>
          <p:cNvPr id="13" name="Image 12" descr="Une image contenant texte, Logiciel multimédia, logiciel, Logiciel de graphisme&#10;&#10;Le contenu généré par l’IA peut être incorrect.">
            <a:extLst>
              <a:ext uri="{FF2B5EF4-FFF2-40B4-BE49-F238E27FC236}">
                <a16:creationId xmlns:a16="http://schemas.microsoft.com/office/drawing/2014/main" id="{817FF83E-A570-125B-590A-69087AF05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08" y="1441544"/>
            <a:ext cx="4771991" cy="1473904"/>
          </a:xfrm>
          <a:prstGeom prst="rect">
            <a:avLst/>
          </a:prstGeom>
        </p:spPr>
      </p:pic>
      <p:pic>
        <p:nvPicPr>
          <p:cNvPr id="15" name="Image 14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F3F728D4-32F1-DA74-0E97-678C4386A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610" y="1712640"/>
            <a:ext cx="3736401" cy="2912195"/>
          </a:xfrm>
          <a:prstGeom prst="rect">
            <a:avLst/>
          </a:prstGeom>
        </p:spPr>
      </p:pic>
      <p:pic>
        <p:nvPicPr>
          <p:cNvPr id="17" name="Image 16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9A696762-C730-3322-F32F-0B410F3E5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180" y="4679504"/>
            <a:ext cx="3073187" cy="1167199"/>
          </a:xfrm>
          <a:prstGeom prst="rect">
            <a:avLst/>
          </a:prstGeom>
        </p:spPr>
      </p:pic>
      <p:pic>
        <p:nvPicPr>
          <p:cNvPr id="19" name="Image 18" descr="Une image contenant texte, capture d’écran, Logiciel multimédia, logiciel&#10;&#10;Le contenu généré par l’IA peut être incorrect.">
            <a:extLst>
              <a:ext uri="{FF2B5EF4-FFF2-40B4-BE49-F238E27FC236}">
                <a16:creationId xmlns:a16="http://schemas.microsoft.com/office/drawing/2014/main" id="{7B2BF9B7-B01F-7F8F-D777-55462A89AA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929" y="4765041"/>
            <a:ext cx="4064195" cy="996126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70FD8A-53F5-3DDC-A4F9-49D7F99E192A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4957299" y="2178496"/>
            <a:ext cx="4012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0F70689-AADE-D8F1-8B86-83A14182A88F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>
            <a:off x="7691336" y="2178496"/>
            <a:ext cx="401274" cy="9902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F919EAC-BE1D-4D75-3987-C1094282AD97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>
            <a:off x="7881367" y="3168738"/>
            <a:ext cx="211243" cy="2094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46EA48F-66FC-AD28-F220-DACF28326A8A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 flipH="1">
            <a:off x="4522124" y="5263104"/>
            <a:ext cx="286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59A4459-CF9B-6848-30AF-A9DDDF61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986" y="224282"/>
            <a:ext cx="7685836" cy="990241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dirty="0"/>
              <a:t>Chargement du nouveau jeu de données</a:t>
            </a:r>
          </a:p>
        </p:txBody>
      </p:sp>
    </p:spTree>
    <p:extLst>
      <p:ext uri="{BB962C8B-B14F-4D97-AF65-F5344CB8AC3E}">
        <p14:creationId xmlns:p14="http://schemas.microsoft.com/office/powerpoint/2010/main" val="134480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20801"/>
            <a:ext cx="7796464" cy="70788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Le modèle relationnel</a:t>
            </a:r>
          </a:p>
        </p:txBody>
      </p:sp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31A66ED3-179B-D7DB-0108-C9059F35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7C469E9-C60A-EC02-FDC0-DDD98123F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7" y="1484985"/>
            <a:ext cx="4991582" cy="311923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FDC638-3DDE-F306-03DC-42400B4FB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017" y="1484983"/>
            <a:ext cx="4991581" cy="3119232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06F95467-93C1-455C-3E96-8A33EB9BB3BE}"/>
              </a:ext>
            </a:extLst>
          </p:cNvPr>
          <p:cNvSpPr/>
          <p:nvPr/>
        </p:nvSpPr>
        <p:spPr>
          <a:xfrm>
            <a:off x="5836308" y="2802283"/>
            <a:ext cx="51938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808CF2D-55CA-CA98-C728-2511CEF3FA27}"/>
              </a:ext>
            </a:extLst>
          </p:cNvPr>
          <p:cNvSpPr txBox="1"/>
          <p:nvPr/>
        </p:nvSpPr>
        <p:spPr>
          <a:xfrm>
            <a:off x="996546" y="4914171"/>
            <a:ext cx="96795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Avoir de bonnes relation, c’est important. Afin de simplifier le modèle de données, nous sommes passés de 7 tables à 4 et de 9 relations à 3.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20801"/>
            <a:ext cx="7796464" cy="70788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Le modèle relationnel</a:t>
            </a:r>
          </a:p>
        </p:txBody>
      </p:sp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31A66ED3-179B-D7DB-0108-C9059F35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8D644A1-C9F4-E83B-37E2-D6D728A6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14" y="1637779"/>
            <a:ext cx="5243345" cy="31086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E701293-45E5-40ED-76F9-2EE873578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44" y="1535861"/>
            <a:ext cx="3667637" cy="3419952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59C3D60-3DFC-E466-2296-234AB65B615F}"/>
              </a:ext>
            </a:extLst>
          </p:cNvPr>
          <p:cNvSpPr/>
          <p:nvPr/>
        </p:nvSpPr>
        <p:spPr>
          <a:xfrm>
            <a:off x="5836308" y="3003521"/>
            <a:ext cx="51938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E08EBDA-5CF9-52E3-D63D-900A3604B6F4}"/>
              </a:ext>
            </a:extLst>
          </p:cNvPr>
          <p:cNvSpPr txBox="1"/>
          <p:nvPr/>
        </p:nvSpPr>
        <p:spPr>
          <a:xfrm>
            <a:off x="1256237" y="5455495"/>
            <a:ext cx="96795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Nous avons pu définir des rôles pour les différents directeurs qui auront accès uniquement aux informations qui les concerne.</a:t>
            </a:r>
          </a:p>
        </p:txBody>
      </p:sp>
    </p:spTree>
    <p:extLst>
      <p:ext uri="{BB962C8B-B14F-4D97-AF65-F5344CB8AC3E}">
        <p14:creationId xmlns:p14="http://schemas.microsoft.com/office/powerpoint/2010/main" val="85330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242628"/>
            <a:ext cx="7843837" cy="56176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Merci </a:t>
            </a:r>
            <a:r>
              <a:rPr lang="fr-FR" dirty="0" err="1"/>
              <a:t>dax</a:t>
            </a:r>
            <a:r>
              <a:rPr lang="fr-FR" dirty="0"/>
              <a:t> </a:t>
            </a:r>
          </a:p>
        </p:txBody>
      </p:sp>
      <p:pic>
        <p:nvPicPr>
          <p:cNvPr id="12" name="Espace réservé du contenu 11" descr="Une image contenant diagramme, capture d’écran, Caractère coloré, Graphique&#10;&#10;Le contenu généré par l’IA peut être incorrect.">
            <a:extLst>
              <a:ext uri="{FF2B5EF4-FFF2-40B4-BE49-F238E27FC236}">
                <a16:creationId xmlns:a16="http://schemas.microsoft.com/office/drawing/2014/main" id="{47BA80AF-DAA1-4EAC-564D-8B79C41BE68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4688909" y="1568450"/>
            <a:ext cx="6560616" cy="3721100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48F63A3B-78C7-47BE-AE5E-E10140E04643}" type="slidenum">
              <a:rPr lang="fr-FR" smtClean="0"/>
              <a:pPr rtl="0"/>
              <a:t>14</a:t>
            </a:fld>
            <a:endParaRPr lang="fr-FR" dirty="0"/>
          </a:p>
        </p:txBody>
      </p:sp>
      <p:pic>
        <p:nvPicPr>
          <p:cNvPr id="6" name="Picture 2" descr="Logo ESN Data">
            <a:hlinkClick r:id="rId4"/>
            <a:extLst>
              <a:ext uri="{FF2B5EF4-FFF2-40B4-BE49-F238E27FC236}">
                <a16:creationId xmlns:a16="http://schemas.microsoft.com/office/drawing/2014/main" id="{A3150D2A-9D6D-527D-268D-A5B6EC5D2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632AADB-9586-0A9A-93F8-A10676B9C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237" y="863266"/>
            <a:ext cx="2033493" cy="5131467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1B6C8177-3AF5-068C-04A1-CF9782FE5AF6}"/>
              </a:ext>
            </a:extLst>
          </p:cNvPr>
          <p:cNvSpPr/>
          <p:nvPr/>
        </p:nvSpPr>
        <p:spPr>
          <a:xfrm>
            <a:off x="3591628" y="3186683"/>
            <a:ext cx="51938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A5A70E-3ED1-72C5-04F2-9C09BA78A42D}"/>
              </a:ext>
            </a:extLst>
          </p:cNvPr>
          <p:cNvSpPr txBox="1"/>
          <p:nvPr/>
        </p:nvSpPr>
        <p:spPr>
          <a:xfrm>
            <a:off x="3582190" y="5451553"/>
            <a:ext cx="784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Grâce aux mesures DAX et à notre modèle de données, nous allons pouvoir construire notre </a:t>
            </a:r>
            <a:r>
              <a:rPr lang="fr-FR" sz="2000" dirty="0" err="1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dashboard</a:t>
            </a:r>
            <a:r>
              <a:rPr lang="fr-FR" sz="2000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l’enrichir de visuels pertinents.</a:t>
            </a:r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 descr="Une image contenant texte, diagramm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29EB1A6B-5AEB-4BCA-196D-A5E49C674ED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50449" cy="6858000"/>
          </a:xfrm>
        </p:spPr>
      </p:pic>
      <p:pic>
        <p:nvPicPr>
          <p:cNvPr id="5" name="Picture 2" descr="Logo ESN Data">
            <a:hlinkClick r:id="rId4"/>
            <a:extLst>
              <a:ext uri="{FF2B5EF4-FFF2-40B4-BE49-F238E27FC236}">
                <a16:creationId xmlns:a16="http://schemas.microsoft.com/office/drawing/2014/main" id="{7257B70A-EC5B-6A96-F485-472ECA729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7257B70A-EC5B-6A96-F485-472ECA729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capture d’écran, carte, diagramme&#10;&#10;Le contenu généré par l’IA peut être incorrect.">
            <a:extLst>
              <a:ext uri="{FF2B5EF4-FFF2-40B4-BE49-F238E27FC236}">
                <a16:creationId xmlns:a16="http://schemas.microsoft.com/office/drawing/2014/main" id="{B824F0F0-2740-F75D-98F8-918BE077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08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7257B70A-EC5B-6A96-F485-472ECA729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ce réservé du contenu 5" descr="Une image contenant texte, capture d’écran, diagramme, logiciel&#10;&#10;Le contenu généré par l’IA peut être incorrect.">
            <a:extLst>
              <a:ext uri="{FF2B5EF4-FFF2-40B4-BE49-F238E27FC236}">
                <a16:creationId xmlns:a16="http://schemas.microsoft.com/office/drawing/2014/main" id="{7A6DC373-D56A-F3C4-E688-FC28DB54224A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9298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7257B70A-EC5B-6A96-F485-472ECA729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ce réservé du contenu 5" descr="Une image contenant texte, capture d’écran, diagramme, carte&#10;&#10;Le contenu généré par l’IA peut être incorrect.">
            <a:extLst>
              <a:ext uri="{FF2B5EF4-FFF2-40B4-BE49-F238E27FC236}">
                <a16:creationId xmlns:a16="http://schemas.microsoft.com/office/drawing/2014/main" id="{0B5D8027-36FD-8C0B-A05F-E4406DD6FA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7152" cy="6858000"/>
          </a:xfrm>
        </p:spPr>
      </p:pic>
    </p:spTree>
    <p:extLst>
      <p:ext uri="{BB962C8B-B14F-4D97-AF65-F5344CB8AC3E}">
        <p14:creationId xmlns:p14="http://schemas.microsoft.com/office/powerpoint/2010/main" val="307953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7257B70A-EC5B-6A96-F485-472ECA729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CE085FC8-DC6F-9A69-7A25-7232C8C57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73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0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rtlCol="0">
            <a:normAutofit lnSpcReduction="10000"/>
          </a:bodyPr>
          <a:lstStyle>
            <a:defPPr>
              <a:defRPr lang="fr-FR"/>
            </a:defPPr>
          </a:lstStyle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Product </a:t>
            </a:r>
            <a:r>
              <a:rPr lang="fr-FR" dirty="0" err="1">
                <a:latin typeface="Helvetica" panose="020B0604020202020204" pitchFamily="34" charset="0"/>
                <a:cs typeface="Helvetica" panose="020B0604020202020204" pitchFamily="34" charset="0"/>
              </a:rPr>
              <a:t>Strategy</a:t>
            </a:r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 Canevas</a:t>
            </a:r>
          </a:p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Préparation des données</a:t>
            </a:r>
          </a:p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Le modèle des données</a:t>
            </a:r>
          </a:p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Présentation du Dashboard</a:t>
            </a:r>
          </a:p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Propositions d’axe stratégique</a:t>
            </a:r>
          </a:p>
        </p:txBody>
      </p:sp>
      <p:pic>
        <p:nvPicPr>
          <p:cNvPr id="7" name="Picture 2" descr="Logo ESN Data">
            <a:hlinkClick r:id="rId3"/>
            <a:extLst>
              <a:ext uri="{FF2B5EF4-FFF2-40B4-BE49-F238E27FC236}">
                <a16:creationId xmlns:a16="http://schemas.microsoft.com/office/drawing/2014/main" id="{1E9EAF3F-D5AB-97D5-0BD5-17D601977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Proposition d’axe stratégique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3372566" cy="370426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2800" dirty="0">
                <a:latin typeface="Helvetica" panose="020B0604020202020204" pitchFamily="34" charset="0"/>
                <a:cs typeface="Helvetica" panose="020B0604020202020204" pitchFamily="34" charset="0"/>
              </a:rPr>
              <a:t>Maintenant que nous avons mis en place nos outils, il est temps de les utiliser !</a:t>
            </a:r>
          </a:p>
        </p:txBody>
      </p:sp>
      <p:pic>
        <p:nvPicPr>
          <p:cNvPr id="7" name="Picture 2" descr="Logo ESN Data">
            <a:hlinkClick r:id="rId3"/>
            <a:extLst>
              <a:ext uri="{FF2B5EF4-FFF2-40B4-BE49-F238E27FC236}">
                <a16:creationId xmlns:a16="http://schemas.microsoft.com/office/drawing/2014/main" id="{58C86A97-1A7C-C9B4-3CA9-D828AE92E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pièce de jeu d’échecs, Jeux, échecs, jeu de plateau&#10;&#10;Le contenu généré par l’IA peut être incorrect.">
            <a:extLst>
              <a:ext uri="{FF2B5EF4-FFF2-40B4-BE49-F238E27FC236}">
                <a16:creationId xmlns:a16="http://schemas.microsoft.com/office/drawing/2014/main" id="{483DE08A-550E-EFC3-FB65-55CD88694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697" y="2190868"/>
            <a:ext cx="4363041" cy="384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98" y="99434"/>
            <a:ext cx="7762489" cy="64572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Technique de l’entonnoir</a:t>
            </a:r>
          </a:p>
        </p:txBody>
      </p:sp>
      <p:pic>
        <p:nvPicPr>
          <p:cNvPr id="6" name="Picture 2" descr="Logo ESN Data">
            <a:hlinkClick r:id="rId3"/>
            <a:extLst>
              <a:ext uri="{FF2B5EF4-FFF2-40B4-BE49-F238E27FC236}">
                <a16:creationId xmlns:a16="http://schemas.microsoft.com/office/drawing/2014/main" id="{2E1FDA1E-5522-3E4F-6824-1DAE00C8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071283-65D0-CB1C-1F6C-205B21B6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12" y="1735027"/>
            <a:ext cx="3448531" cy="3943900"/>
          </a:xfrm>
          <a:prstGeom prst="rect">
            <a:avLst/>
          </a:prstGeom>
        </p:spPr>
      </p:pic>
      <p:pic>
        <p:nvPicPr>
          <p:cNvPr id="11" name="Image 10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62AAEDC4-15F0-8241-F14C-E302BBD97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696" y="739275"/>
            <a:ext cx="6386360" cy="325970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2622D53-57B6-DDF4-0C80-8624068DEC08}"/>
              </a:ext>
            </a:extLst>
          </p:cNvPr>
          <p:cNvSpPr txBox="1"/>
          <p:nvPr/>
        </p:nvSpPr>
        <p:spPr>
          <a:xfrm>
            <a:off x="1493944" y="2369128"/>
            <a:ext cx="209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Directeur Général</a:t>
            </a:r>
          </a:p>
        </p:txBody>
      </p:sp>
      <p:pic>
        <p:nvPicPr>
          <p:cNvPr id="4" name="Image 3" descr="Une image contenant text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7B053C73-4950-6206-D944-258ABB3EE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696" y="4005188"/>
            <a:ext cx="3255264" cy="2189034"/>
          </a:xfrm>
          <a:prstGeom prst="rect">
            <a:avLst/>
          </a:prstGeom>
        </p:spPr>
      </p:pic>
      <p:pic>
        <p:nvPicPr>
          <p:cNvPr id="5" name="Image 4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1617858D-6BB0-F7FA-BEF9-613F5F89C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960" y="3998980"/>
            <a:ext cx="3131096" cy="219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98" y="99434"/>
            <a:ext cx="7762489" cy="64572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Technique de l’entonnoir</a:t>
            </a:r>
          </a:p>
        </p:txBody>
      </p:sp>
      <p:pic>
        <p:nvPicPr>
          <p:cNvPr id="6" name="Picture 2" descr="Logo ESN Data">
            <a:hlinkClick r:id="rId3"/>
            <a:extLst>
              <a:ext uri="{FF2B5EF4-FFF2-40B4-BE49-F238E27FC236}">
                <a16:creationId xmlns:a16="http://schemas.microsoft.com/office/drawing/2014/main" id="{2E1FDA1E-5522-3E4F-6824-1DAE00C8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071283-65D0-CB1C-1F6C-205B21B6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12" y="1735027"/>
            <a:ext cx="3448531" cy="3943900"/>
          </a:xfrm>
          <a:prstGeom prst="rect">
            <a:avLst/>
          </a:prstGeom>
        </p:spPr>
      </p:pic>
      <p:pic>
        <p:nvPicPr>
          <p:cNvPr id="13" name="Image 1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EEF53E9-F5CB-3B92-6EE6-1DD494293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776" y="2246728"/>
            <a:ext cx="1080743" cy="24804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0442D90-11E6-E1E1-7CF7-ADB982C3B110}"/>
              </a:ext>
            </a:extLst>
          </p:cNvPr>
          <p:cNvSpPr txBox="1"/>
          <p:nvPr/>
        </p:nvSpPr>
        <p:spPr>
          <a:xfrm>
            <a:off x="1469008" y="3105834"/>
            <a:ext cx="209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Directeur Régional</a:t>
            </a:r>
          </a:p>
          <a:p>
            <a:endParaRPr lang="fr-F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432E4F31-726F-102B-59FF-0DDE284FF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519" y="1371240"/>
            <a:ext cx="5946005" cy="4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61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98" y="99434"/>
            <a:ext cx="7762489" cy="64572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Technique de l’entonnoir</a:t>
            </a:r>
          </a:p>
        </p:txBody>
      </p:sp>
      <p:pic>
        <p:nvPicPr>
          <p:cNvPr id="6" name="Picture 2" descr="Logo ESN Data">
            <a:hlinkClick r:id="rId3"/>
            <a:extLst>
              <a:ext uri="{FF2B5EF4-FFF2-40B4-BE49-F238E27FC236}">
                <a16:creationId xmlns:a16="http://schemas.microsoft.com/office/drawing/2014/main" id="{2E1FDA1E-5522-3E4F-6824-1DAE00C8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071283-65D0-CB1C-1F6C-205B21B6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12" y="1735027"/>
            <a:ext cx="3448531" cy="39439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E032A46-CAEF-C452-0D39-C79E54B17E06}"/>
              </a:ext>
            </a:extLst>
          </p:cNvPr>
          <p:cNvSpPr txBox="1"/>
          <p:nvPr/>
        </p:nvSpPr>
        <p:spPr>
          <a:xfrm>
            <a:off x="1662638" y="4331715"/>
            <a:ext cx="170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Directeur Pays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BE8E41-2004-B2D6-4F72-5A3151730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653" y="2727972"/>
            <a:ext cx="7029979" cy="127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3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98" y="99434"/>
            <a:ext cx="7762489" cy="64572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Technique de l’entonnoir</a:t>
            </a:r>
          </a:p>
        </p:txBody>
      </p:sp>
      <p:pic>
        <p:nvPicPr>
          <p:cNvPr id="6" name="Picture 2" descr="Logo ESN Data">
            <a:hlinkClick r:id="rId3"/>
            <a:extLst>
              <a:ext uri="{FF2B5EF4-FFF2-40B4-BE49-F238E27FC236}">
                <a16:creationId xmlns:a16="http://schemas.microsoft.com/office/drawing/2014/main" id="{2E1FDA1E-5522-3E4F-6824-1DAE00C8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071283-65D0-CB1C-1F6C-205B21B6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12" y="1735027"/>
            <a:ext cx="3448531" cy="3943900"/>
          </a:xfrm>
          <a:prstGeom prst="rect">
            <a:avLst/>
          </a:prstGeom>
        </p:spPr>
      </p:pic>
      <p:pic>
        <p:nvPicPr>
          <p:cNvPr id="3" name="Image 2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B3B343C6-A4B4-F014-1B2F-AEDADD89F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387" y="2628559"/>
            <a:ext cx="3921903" cy="2156836"/>
          </a:xfrm>
          <a:prstGeom prst="rect">
            <a:avLst/>
          </a:prstGeom>
        </p:spPr>
      </p:pic>
      <p:pic>
        <p:nvPicPr>
          <p:cNvPr id="10" name="Image 9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C3BE5FF7-3CDE-1384-F031-D89063C1A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872" y="1889518"/>
            <a:ext cx="3534255" cy="332699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816105D-C977-243A-5E78-50AE2828BE0E}"/>
              </a:ext>
            </a:extLst>
          </p:cNvPr>
          <p:cNvSpPr txBox="1"/>
          <p:nvPr/>
        </p:nvSpPr>
        <p:spPr>
          <a:xfrm>
            <a:off x="1493944" y="2369128"/>
            <a:ext cx="209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Directeur Général</a:t>
            </a:r>
          </a:p>
        </p:txBody>
      </p:sp>
    </p:spTree>
    <p:extLst>
      <p:ext uri="{BB962C8B-B14F-4D97-AF65-F5344CB8AC3E}">
        <p14:creationId xmlns:p14="http://schemas.microsoft.com/office/powerpoint/2010/main" val="1184030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98" y="99434"/>
            <a:ext cx="7762489" cy="64572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Technique de l’entonnoir</a:t>
            </a:r>
          </a:p>
        </p:txBody>
      </p:sp>
      <p:pic>
        <p:nvPicPr>
          <p:cNvPr id="6" name="Picture 2" descr="Logo ESN Data">
            <a:hlinkClick r:id="rId3"/>
            <a:extLst>
              <a:ext uri="{FF2B5EF4-FFF2-40B4-BE49-F238E27FC236}">
                <a16:creationId xmlns:a16="http://schemas.microsoft.com/office/drawing/2014/main" id="{2E1FDA1E-5522-3E4F-6824-1DAE00C8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071283-65D0-CB1C-1F6C-205B21B6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12" y="1735027"/>
            <a:ext cx="3448531" cy="39439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69D481F-43F2-49E3-784E-01129C6BEEA1}"/>
              </a:ext>
            </a:extLst>
          </p:cNvPr>
          <p:cNvSpPr txBox="1"/>
          <p:nvPr/>
        </p:nvSpPr>
        <p:spPr>
          <a:xfrm>
            <a:off x="1469008" y="3105834"/>
            <a:ext cx="209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Directeur Régional</a:t>
            </a:r>
          </a:p>
          <a:p>
            <a:endParaRPr lang="fr-F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EC1C7CA-71D6-B55E-5E46-ECE194BCF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913" y="2481650"/>
            <a:ext cx="7452475" cy="18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2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98" y="99434"/>
            <a:ext cx="7762489" cy="64572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Technique de l’entonnoir</a:t>
            </a:r>
          </a:p>
        </p:txBody>
      </p:sp>
      <p:pic>
        <p:nvPicPr>
          <p:cNvPr id="6" name="Picture 2" descr="Logo ESN Data">
            <a:hlinkClick r:id="rId3"/>
            <a:extLst>
              <a:ext uri="{FF2B5EF4-FFF2-40B4-BE49-F238E27FC236}">
                <a16:creationId xmlns:a16="http://schemas.microsoft.com/office/drawing/2014/main" id="{2E1FDA1E-5522-3E4F-6824-1DAE00C8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071283-65D0-CB1C-1F6C-205B21B6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12" y="1735027"/>
            <a:ext cx="3448531" cy="39439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56600FE-7AE0-EA58-A887-F88A1266BAB0}"/>
              </a:ext>
            </a:extLst>
          </p:cNvPr>
          <p:cNvSpPr txBox="1"/>
          <p:nvPr/>
        </p:nvSpPr>
        <p:spPr>
          <a:xfrm>
            <a:off x="1662638" y="4331715"/>
            <a:ext cx="170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Directeur Pays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C6DAEF-B036-9BE4-600C-D42FA9F58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143" y="2710039"/>
            <a:ext cx="7389116" cy="18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14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086" y="557401"/>
            <a:ext cx="9875463" cy="99974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Low </a:t>
            </a:r>
            <a:r>
              <a:rPr lang="fr-FR" dirty="0" err="1"/>
              <a:t>hanging</a:t>
            </a:r>
            <a:r>
              <a:rPr lang="fr-FR" dirty="0"/>
              <a:t> fruit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48F63A3B-78C7-47BE-AE5E-E10140E04643}" type="slidenum">
              <a:rPr lang="fr-FR" smtClean="0"/>
              <a:pPr rtl="0"/>
              <a:t>27</a:t>
            </a:fld>
            <a:endParaRPr lang="fr-FR" dirty="0"/>
          </a:p>
        </p:txBody>
      </p:sp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013E6A16-5C96-D85D-CDD2-89F7F8C4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 descr="Une image contenant arbre, plein air, fruit, nourriture&#10;&#10;Le contenu généré par l’IA peut être incorrect.">
            <a:extLst>
              <a:ext uri="{FF2B5EF4-FFF2-40B4-BE49-F238E27FC236}">
                <a16:creationId xmlns:a16="http://schemas.microsoft.com/office/drawing/2014/main" id="{167D0C29-91D3-932A-8E57-387E65927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848" y="2057020"/>
            <a:ext cx="6242304" cy="416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086" y="557401"/>
            <a:ext cx="9875463" cy="99974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Low </a:t>
            </a:r>
            <a:r>
              <a:rPr lang="fr-FR" dirty="0" err="1"/>
              <a:t>hanging</a:t>
            </a:r>
            <a:r>
              <a:rPr lang="fr-FR" dirty="0"/>
              <a:t> fruit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48F63A3B-78C7-47BE-AE5E-E10140E04643}" type="slidenum">
              <a:rPr lang="fr-FR" smtClean="0"/>
              <a:pPr rtl="0"/>
              <a:t>28</a:t>
            </a:fld>
            <a:endParaRPr lang="fr-FR" dirty="0"/>
          </a:p>
        </p:txBody>
      </p:sp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013E6A16-5C96-D85D-CDD2-89F7F8C4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37812E50-65D9-237C-B3CC-817CE1A64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38" y="1683925"/>
            <a:ext cx="6538523" cy="4660842"/>
          </a:xfrm>
          <a:prstGeom prst="rect">
            <a:avLst/>
          </a:prstGeom>
        </p:spPr>
      </p:pic>
      <p:pic>
        <p:nvPicPr>
          <p:cNvPr id="10" name="Image 9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B3279F6-42A4-5225-CFA7-6ED66EC06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727" y="1858683"/>
            <a:ext cx="2212611" cy="1676637"/>
          </a:xfrm>
          <a:prstGeom prst="rect">
            <a:avLst/>
          </a:prstGeom>
        </p:spPr>
      </p:pic>
      <p:pic>
        <p:nvPicPr>
          <p:cNvPr id="14" name="Image 1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CC2A2D8C-6C8E-690E-2ABC-63B4A954B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6211" y="2501331"/>
            <a:ext cx="2618029" cy="20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90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755" y="1013834"/>
            <a:ext cx="7762489" cy="64572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Garder les bonnes pratiques </a:t>
            </a:r>
          </a:p>
        </p:txBody>
      </p:sp>
      <p:pic>
        <p:nvPicPr>
          <p:cNvPr id="6" name="Picture 2" descr="Logo ESN Data">
            <a:hlinkClick r:id="rId3"/>
            <a:extLst>
              <a:ext uri="{FF2B5EF4-FFF2-40B4-BE49-F238E27FC236}">
                <a16:creationId xmlns:a16="http://schemas.microsoft.com/office/drawing/2014/main" id="{2E1FDA1E-5522-3E4F-6824-1DAE00C8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3FEA0860-31BA-DD64-CBF3-1BCA0DB2E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84" y="1336696"/>
            <a:ext cx="4446013" cy="44460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D3A74AF-DECC-0D74-8E68-AF7BF17E5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247" y="2054155"/>
            <a:ext cx="5969770" cy="301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0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D2F6E435-C243-FDA3-6840-63ACA0CB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27" y="383505"/>
            <a:ext cx="7965461" cy="99416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Po</a:t>
            </a:r>
            <a:r>
              <a:rPr lang="fr-FR" dirty="0">
                <a:solidFill>
                  <a:srgbClr val="202C8F"/>
                </a:solidFill>
              </a:rPr>
              <a:t>u</a:t>
            </a:r>
            <a:r>
              <a:rPr lang="fr-FR" dirty="0"/>
              <a:t>rquoi ce projet ?</a:t>
            </a:r>
          </a:p>
        </p:txBody>
      </p:sp>
      <p:pic>
        <p:nvPicPr>
          <p:cNvPr id="15" name="Picture 2" descr="Logo ESN Data">
            <a:hlinkClick r:id="rId3"/>
            <a:extLst>
              <a:ext uri="{FF2B5EF4-FFF2-40B4-BE49-F238E27FC236}">
                <a16:creationId xmlns:a16="http://schemas.microsoft.com/office/drawing/2014/main" id="{129A6691-566B-7F76-4FF7-87B4AD66C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9028785-BBD0-618E-49EF-D610D76C0707}"/>
              </a:ext>
            </a:extLst>
          </p:cNvPr>
          <p:cNvSpPr txBox="1"/>
          <p:nvPr/>
        </p:nvSpPr>
        <p:spPr>
          <a:xfrm>
            <a:off x="1084327" y="1377669"/>
            <a:ext cx="8875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defTabSz="914400"/>
            <a:r>
              <a:rPr lang="fr-FR" sz="22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Sanitoral</a:t>
            </a:r>
            <a:r>
              <a:rPr lang="fr-FR" sz="22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est à un carrefour : les projets se multiplient, les enjeux s’intensifient. Il faut voir clair, vite, et bien pour prendre les bonnes décisions.</a:t>
            </a:r>
          </a:p>
        </p:txBody>
      </p:sp>
      <p:pic>
        <p:nvPicPr>
          <p:cNvPr id="24" name="Image 23" descr="Une image contenant bleu, Bleu Majorelle, capture d’écran, nuit&#10;&#10;Le contenu généré par l’IA peut être incorrect.">
            <a:extLst>
              <a:ext uri="{FF2B5EF4-FFF2-40B4-BE49-F238E27FC236}">
                <a16:creationId xmlns:a16="http://schemas.microsoft.com/office/drawing/2014/main" id="{66AAE1DA-B021-3909-7604-45B7FABE3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232" y="2803237"/>
            <a:ext cx="7727535" cy="32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3213716" cy="272770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Merci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Zied Belhocine</a:t>
            </a:r>
            <a:br>
              <a:rPr lang="fr-FR" dirty="0"/>
            </a:br>
            <a:r>
              <a:rPr lang="fr-FR" dirty="0"/>
              <a:t>+33612345678</a:t>
            </a:r>
            <a:br>
              <a:rPr lang="fr-FR" dirty="0"/>
            </a:br>
            <a:r>
              <a:rPr lang="fr-FR" dirty="0"/>
              <a:t>zied.belhocine@esndata.com</a:t>
            </a:r>
          </a:p>
        </p:txBody>
      </p:sp>
      <p:pic>
        <p:nvPicPr>
          <p:cNvPr id="1026" name="Picture 2" descr="Logo ESN Data">
            <a:hlinkClick r:id="rId3"/>
            <a:extLst>
              <a:ext uri="{FF2B5EF4-FFF2-40B4-BE49-F238E27FC236}">
                <a16:creationId xmlns:a16="http://schemas.microsoft.com/office/drawing/2014/main" id="{EA1244F6-6E15-F48F-8A7C-54ABFE712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257" y="510721"/>
            <a:ext cx="6393486" cy="610591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Po</a:t>
            </a:r>
            <a:r>
              <a:rPr lang="fr-FR" dirty="0">
                <a:solidFill>
                  <a:srgbClr val="202C8F"/>
                </a:solidFill>
              </a:rPr>
              <a:t>u</a:t>
            </a:r>
            <a:r>
              <a:rPr lang="fr-FR" dirty="0"/>
              <a:t>rquoi ce projet ?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9" y="2449351"/>
            <a:ext cx="3862426" cy="223323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Cela fait que les données s’accumulent mais il devient aussi très difficile des les analyser dans leur globalité.</a:t>
            </a:r>
          </a:p>
        </p:txBody>
      </p:sp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860FA30C-614C-1E23-37AA-154EB81A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habits, chemise, ordinateur, personne&#10;&#10;Le contenu généré par l’IA peut être incorrect.">
            <a:extLst>
              <a:ext uri="{FF2B5EF4-FFF2-40B4-BE49-F238E27FC236}">
                <a16:creationId xmlns:a16="http://schemas.microsoft.com/office/drawing/2014/main" id="{39DB05F2-EC33-D41B-D9D7-B7BE8680F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878" y="1483797"/>
            <a:ext cx="6940570" cy="41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0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D2F6E435-C243-FDA3-6840-63ACA0CB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27" y="383505"/>
            <a:ext cx="7965461" cy="99416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Po</a:t>
            </a:r>
            <a:r>
              <a:rPr lang="fr-FR" dirty="0">
                <a:solidFill>
                  <a:srgbClr val="202C8F"/>
                </a:solidFill>
              </a:rPr>
              <a:t>u</a:t>
            </a:r>
            <a:r>
              <a:rPr lang="fr-FR" dirty="0"/>
              <a:t>rquoi ce projet ?</a:t>
            </a:r>
          </a:p>
        </p:txBody>
      </p:sp>
      <p:pic>
        <p:nvPicPr>
          <p:cNvPr id="15" name="Picture 2" descr="Logo ESN Data">
            <a:hlinkClick r:id="rId3"/>
            <a:extLst>
              <a:ext uri="{FF2B5EF4-FFF2-40B4-BE49-F238E27FC236}">
                <a16:creationId xmlns:a16="http://schemas.microsoft.com/office/drawing/2014/main" id="{129A6691-566B-7F76-4FF7-87B4AD66C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9028785-BBD0-618E-49EF-D610D76C0707}"/>
              </a:ext>
            </a:extLst>
          </p:cNvPr>
          <p:cNvSpPr txBox="1"/>
          <p:nvPr/>
        </p:nvSpPr>
        <p:spPr>
          <a:xfrm>
            <a:off x="1084327" y="1377669"/>
            <a:ext cx="887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defTabSz="914400"/>
            <a:r>
              <a:rPr lang="fr-FR" sz="22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 Dashboard est LA solution.</a:t>
            </a:r>
          </a:p>
        </p:txBody>
      </p:sp>
      <p:pic>
        <p:nvPicPr>
          <p:cNvPr id="3" name="Image 2" descr="Une image contenant texte, graphisme, capture d’écra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85A18218-B1C9-1636-D309-6D2593BE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375" y="2085555"/>
            <a:ext cx="6905250" cy="42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5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voile, plein air, bateau, ciel&#10;&#10;Le contenu généré par l’IA peut être incorrect.">
            <a:extLst>
              <a:ext uri="{FF2B5EF4-FFF2-40B4-BE49-F238E27FC236}">
                <a16:creationId xmlns:a16="http://schemas.microsoft.com/office/drawing/2014/main" id="{E5CEBF34-E702-269A-30F5-27616559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45" y="-2438"/>
            <a:ext cx="9186805" cy="61185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92633"/>
            <a:ext cx="6959601" cy="1010718"/>
          </a:xfrm>
          <a:solidFill>
            <a:schemeClr val="tx2">
              <a:lumMod val="20000"/>
              <a:lumOff val="8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Vision et Alignement stratégique des projets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949" y="3692739"/>
            <a:ext cx="4521201" cy="1209462"/>
          </a:xfrm>
          <a:solidFill>
            <a:schemeClr val="tx2">
              <a:lumMod val="20000"/>
              <a:lumOff val="80000"/>
            </a:schemeClr>
          </a:solidFill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« Ce n'est pas le vent qui décide de notre destination, mais l'ajustement des voiles. »</a:t>
            </a:r>
          </a:p>
        </p:txBody>
      </p:sp>
      <p:pic>
        <p:nvPicPr>
          <p:cNvPr id="5" name="Picture 2" descr="Logo ESN Data">
            <a:hlinkClick r:id="rId4"/>
            <a:extLst>
              <a:ext uri="{FF2B5EF4-FFF2-40B4-BE49-F238E27FC236}">
                <a16:creationId xmlns:a16="http://schemas.microsoft.com/office/drawing/2014/main" id="{860FA30C-614C-1E23-37AA-154EB81A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434" y="577025"/>
            <a:ext cx="8149132" cy="577901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Product </a:t>
            </a:r>
            <a:r>
              <a:rPr lang="fr-FR" dirty="0" err="1"/>
              <a:t>strategy</a:t>
            </a:r>
            <a:r>
              <a:rPr lang="fr-FR" dirty="0"/>
              <a:t> canevas</a:t>
            </a:r>
          </a:p>
        </p:txBody>
      </p:sp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33B045C9-984A-B9B8-C2A2-9D7021E5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1485119-B81A-7203-5321-10AAE9E7C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17" y="1665083"/>
            <a:ext cx="11264565" cy="40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32" y="644057"/>
            <a:ext cx="10892334" cy="582168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MOCK UP - 5 pages pour les dominer tous</a:t>
            </a:r>
          </a:p>
        </p:txBody>
      </p:sp>
      <p:pic>
        <p:nvPicPr>
          <p:cNvPr id="5" name="Picture 2" descr="Logo ESN Data">
            <a:hlinkClick r:id="rId3"/>
            <a:extLst>
              <a:ext uri="{FF2B5EF4-FFF2-40B4-BE49-F238E27FC236}">
                <a16:creationId xmlns:a16="http://schemas.microsoft.com/office/drawing/2014/main" id="{860FA30C-614C-1E23-37AA-154EB81A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0F16C90-2D62-67D4-FECC-C588ED9C8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98" y="2128723"/>
            <a:ext cx="2340175" cy="1681295"/>
          </a:xfrm>
          <a:prstGeom prst="rect">
            <a:avLst/>
          </a:prstGeom>
        </p:spPr>
      </p:pic>
      <p:pic>
        <p:nvPicPr>
          <p:cNvPr id="11" name="Image 10" descr="Une image contenant dessin humoristique, clipart, habits, illustration&#10;&#10;Le contenu généré par l’IA peut être incorrect.">
            <a:extLst>
              <a:ext uri="{FF2B5EF4-FFF2-40B4-BE49-F238E27FC236}">
                <a16:creationId xmlns:a16="http://schemas.microsoft.com/office/drawing/2014/main" id="{7C3B32F2-9A64-6E04-29F9-19F8C8209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737" y="2152002"/>
            <a:ext cx="2340175" cy="1681295"/>
          </a:xfrm>
          <a:prstGeom prst="rect">
            <a:avLst/>
          </a:prstGeom>
        </p:spPr>
      </p:pic>
      <p:pic>
        <p:nvPicPr>
          <p:cNvPr id="13" name="Image 12" descr="Une image contenant chaussures, dessin, croquis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70294799-E2B3-D6F1-D59E-3627B0C9B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5912" y="2152002"/>
            <a:ext cx="2340175" cy="1678835"/>
          </a:xfrm>
          <a:prstGeom prst="rect">
            <a:avLst/>
          </a:prstGeom>
        </p:spPr>
      </p:pic>
      <p:pic>
        <p:nvPicPr>
          <p:cNvPr id="15" name="Image 14" descr="Une image contenant roue, habits, véhicul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129385FA-866A-BE83-9294-2C2A1FAFD8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087" y="2149542"/>
            <a:ext cx="2340175" cy="1681295"/>
          </a:xfrm>
          <a:prstGeom prst="rect">
            <a:avLst/>
          </a:prstGeom>
        </p:spPr>
      </p:pic>
      <p:pic>
        <p:nvPicPr>
          <p:cNvPr id="17" name="Image 16" descr="Une image contenant horloge, clipart&#10;&#10;Le contenu généré par l’IA peut être incorrect.">
            <a:extLst>
              <a:ext uri="{FF2B5EF4-FFF2-40B4-BE49-F238E27FC236}">
                <a16:creationId xmlns:a16="http://schemas.microsoft.com/office/drawing/2014/main" id="{26F5B5EB-CC8E-06C8-CD0D-200799BA1D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6262" y="2147081"/>
            <a:ext cx="2340175" cy="168375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D2F200D-1A12-4F65-362D-50A0BC135C19}"/>
              </a:ext>
            </a:extLst>
          </p:cNvPr>
          <p:cNvSpPr txBox="1"/>
          <p:nvPr/>
        </p:nvSpPr>
        <p:spPr>
          <a:xfrm>
            <a:off x="252498" y="4168533"/>
            <a:ext cx="234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b="1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Alertes Globales :</a:t>
            </a:r>
          </a:p>
          <a:p>
            <a:pPr algn="ctr" rtl="0"/>
            <a: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Regrouper les alertes sur une même page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4C5D299-17E0-51AB-83BD-4C31A33AD69D}"/>
              </a:ext>
            </a:extLst>
          </p:cNvPr>
          <p:cNvSpPr txBox="1"/>
          <p:nvPr/>
        </p:nvSpPr>
        <p:spPr>
          <a:xfrm>
            <a:off x="2585737" y="4170895"/>
            <a:ext cx="23401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fr-FR" b="1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Coûts :</a:t>
            </a:r>
          </a:p>
          <a:p>
            <a:pPr algn="ctr" rtl="0"/>
            <a: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Une page dédiée </a:t>
            </a:r>
            <a:b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aux coûts des </a:t>
            </a:r>
            <a:b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8A8497-5CD0-9B07-32AA-F1AD0681F3DC}"/>
              </a:ext>
            </a:extLst>
          </p:cNvPr>
          <p:cNvSpPr txBox="1"/>
          <p:nvPr/>
        </p:nvSpPr>
        <p:spPr>
          <a:xfrm>
            <a:off x="4925913" y="4168534"/>
            <a:ext cx="234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b="1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Durée :</a:t>
            </a:r>
          </a:p>
          <a:p>
            <a:pPr algn="ctr" rtl="0"/>
            <a: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Une page dédiée </a:t>
            </a:r>
            <a:b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à la durée des </a:t>
            </a:r>
            <a:b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5C3A37C-A60E-D41D-1CF4-7EC3A3F7751A}"/>
              </a:ext>
            </a:extLst>
          </p:cNvPr>
          <p:cNvSpPr txBox="1"/>
          <p:nvPr/>
        </p:nvSpPr>
        <p:spPr>
          <a:xfrm>
            <a:off x="7266088" y="4170895"/>
            <a:ext cx="23401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fr-FR" b="1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Livrables :</a:t>
            </a:r>
          </a:p>
          <a:p>
            <a:pPr algn="ctr" rtl="0"/>
            <a: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Une page dédiée </a:t>
            </a:r>
            <a:b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aux livrables des </a:t>
            </a:r>
            <a:b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64F3BB3-C08A-B295-D455-99E7DD2BF731}"/>
              </a:ext>
            </a:extLst>
          </p:cNvPr>
          <p:cNvSpPr txBox="1"/>
          <p:nvPr/>
        </p:nvSpPr>
        <p:spPr>
          <a:xfrm>
            <a:off x="9606261" y="4168533"/>
            <a:ext cx="23471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fr-FR" b="1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Détail projet :</a:t>
            </a:r>
          </a:p>
          <a:p>
            <a:pPr algn="ctr" rtl="0"/>
            <a:r>
              <a:rPr lang="fr-FR" dirty="0">
                <a:solidFill>
                  <a:srgbClr val="202C8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Une page pour avoir une vue détaillée de chaque projet / phase qui le compose</a:t>
            </a:r>
          </a:p>
        </p:txBody>
      </p:sp>
    </p:spTree>
    <p:extLst>
      <p:ext uri="{BB962C8B-B14F-4D97-AF65-F5344CB8AC3E}">
        <p14:creationId xmlns:p14="http://schemas.microsoft.com/office/powerpoint/2010/main" val="318340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4930111" cy="1144601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Préparation des données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04117" y="2393863"/>
            <a:ext cx="7043618" cy="1144602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Derrière chaque indicateur, il y a des données brutes, nettoyées, croisées, enrichies. C’est ici que la vérité commence à émerger.</a:t>
            </a:r>
          </a:p>
        </p:txBody>
      </p:sp>
      <p:pic>
        <p:nvPicPr>
          <p:cNvPr id="6" name="Picture 2" descr="Logo ESN Data">
            <a:hlinkClick r:id="rId3"/>
            <a:extLst>
              <a:ext uri="{FF2B5EF4-FFF2-40B4-BE49-F238E27FC236}">
                <a16:creationId xmlns:a16="http://schemas.microsoft.com/office/drawing/2014/main" id="{CCD04A74-9CB5-6730-648D-FD8CE42F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25" y="6344767"/>
            <a:ext cx="703847" cy="2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C73D327-ED5A-47AE-575E-735333E77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881" y="3754093"/>
            <a:ext cx="2584925" cy="25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5_TF78438558_Win32" id="{3A360CBA-99A0-49ED-B63F-2D1627BB2518}" vid="{56FFFEFC-6F1D-4078-81C7-9B5A182BBA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{C14F78DB-392E-442F-B2A5-D8049C9629FB}TF8a9b5915-b8c7-461e-8cdd-693d48b5e32310e906f8_win32-220c37ecc522</Template>
  <TotalTime>1706</TotalTime>
  <Words>2692</Words>
  <Application>Microsoft Office PowerPoint</Application>
  <PresentationFormat>Grand écran</PresentationFormat>
  <Paragraphs>165</Paragraphs>
  <Slides>30</Slides>
  <Notes>30</Notes>
  <HiddenSlides>2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Arial Black</vt:lpstr>
      <vt:lpstr>Calibri</vt:lpstr>
      <vt:lpstr>Helvetica</vt:lpstr>
      <vt:lpstr>Sabon Next LT</vt:lpstr>
      <vt:lpstr>Personnalisé</vt:lpstr>
      <vt:lpstr>Créez un tableau de bord dynamique avec Power BI pour visualiser l'avancement de projets</vt:lpstr>
      <vt:lpstr>agenda</vt:lpstr>
      <vt:lpstr>Pourquoi ce projet ?</vt:lpstr>
      <vt:lpstr>Pourquoi ce projet ?</vt:lpstr>
      <vt:lpstr>Pourquoi ce projet ?</vt:lpstr>
      <vt:lpstr>Vision et Alignement stratégique des projets</vt:lpstr>
      <vt:lpstr>Product strategy canevas</vt:lpstr>
      <vt:lpstr>MOCK UP - 5 pages pour les dominer tous</vt:lpstr>
      <vt:lpstr>Préparation des données</vt:lpstr>
      <vt:lpstr>Préparation des données</vt:lpstr>
      <vt:lpstr>Chargement du nouveau jeu de données</vt:lpstr>
      <vt:lpstr>Le modèle relationnel</vt:lpstr>
      <vt:lpstr>Le modèle relationnel</vt:lpstr>
      <vt:lpstr>Merci dax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Proposition d’axe stratégique</vt:lpstr>
      <vt:lpstr>Technique de l’entonnoir</vt:lpstr>
      <vt:lpstr>Technique de l’entonnoir</vt:lpstr>
      <vt:lpstr>Technique de l’entonnoir</vt:lpstr>
      <vt:lpstr>Technique de l’entonnoir</vt:lpstr>
      <vt:lpstr>Technique de l’entonnoir</vt:lpstr>
      <vt:lpstr>Technique de l’entonnoir</vt:lpstr>
      <vt:lpstr>Low hanging fruit</vt:lpstr>
      <vt:lpstr>Low hanging fruit</vt:lpstr>
      <vt:lpstr>Garder les bonnes pratiques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Zied Belhocine</dc:creator>
  <cp:lastModifiedBy>Zied Belhocine</cp:lastModifiedBy>
  <cp:revision>1</cp:revision>
  <dcterms:created xsi:type="dcterms:W3CDTF">2025-11-25T20:57:04Z</dcterms:created>
  <dcterms:modified xsi:type="dcterms:W3CDTF">2025-12-02T15:28:43Z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